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 id="2147483661" r:id="rId5"/>
  </p:sldMasterIdLst>
  <p:notesMasterIdLst>
    <p:notesMasterId r:id="rId48"/>
  </p:notesMasterIdLst>
  <p:sldIdLst>
    <p:sldId id="321" r:id="rId6"/>
    <p:sldId id="258" r:id="rId7"/>
    <p:sldId id="269" r:id="rId8"/>
    <p:sldId id="270" r:id="rId9"/>
    <p:sldId id="271" r:id="rId10"/>
    <p:sldId id="272" r:id="rId11"/>
    <p:sldId id="282" r:id="rId12"/>
    <p:sldId id="284" r:id="rId13"/>
    <p:sldId id="289" r:id="rId14"/>
    <p:sldId id="285" r:id="rId15"/>
    <p:sldId id="312" r:id="rId16"/>
    <p:sldId id="313" r:id="rId17"/>
    <p:sldId id="314" r:id="rId18"/>
    <p:sldId id="286" r:id="rId19"/>
    <p:sldId id="315" r:id="rId20"/>
    <p:sldId id="318" r:id="rId21"/>
    <p:sldId id="290" r:id="rId22"/>
    <p:sldId id="275" r:id="rId23"/>
    <p:sldId id="287" r:id="rId24"/>
    <p:sldId id="293" r:id="rId25"/>
    <p:sldId id="309" r:id="rId26"/>
    <p:sldId id="306" r:id="rId27"/>
    <p:sldId id="307" r:id="rId28"/>
    <p:sldId id="308" r:id="rId29"/>
    <p:sldId id="291" r:id="rId30"/>
    <p:sldId id="310" r:id="rId31"/>
    <p:sldId id="288" r:id="rId32"/>
    <p:sldId id="292" r:id="rId33"/>
    <p:sldId id="294" r:id="rId34"/>
    <p:sldId id="311" r:id="rId35"/>
    <p:sldId id="295" r:id="rId36"/>
    <p:sldId id="296" r:id="rId37"/>
    <p:sldId id="297" r:id="rId38"/>
    <p:sldId id="300" r:id="rId39"/>
    <p:sldId id="299" r:id="rId40"/>
    <p:sldId id="298" r:id="rId41"/>
    <p:sldId id="301" r:id="rId42"/>
    <p:sldId id="302" r:id="rId43"/>
    <p:sldId id="303" r:id="rId44"/>
    <p:sldId id="304" r:id="rId45"/>
    <p:sldId id="274" r:id="rId46"/>
    <p:sldId id="322" r:id="rId47"/>
  </p:sldIdLst>
  <p:sldSz cx="12192000" cy="6858000"/>
  <p:notesSz cx="6858000" cy="9144000"/>
  <p:defaultTextStyle>
    <a:defPPr>
      <a:defRPr lang="pl-P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AFD9F28-4486-44DB-84BB-8F30990A53B3}" v="374" dt="2023-05-29T13:29:27.156"/>
    <p1510:client id="{3FA3615E-3543-5967-EA97-F86334E1E393}" v="937" dt="2023-05-28T23:35:18.747"/>
    <p1510:client id="{55F94D6A-99E1-E7A9-4122-152C845FC4F3}" v="1011" dt="2023-05-29T13:57:49.664"/>
    <p1510:client id="{BE6F96EE-6668-BAFD-F254-1E8F49B18550}" v="3" dt="2023-05-28T18:58:00.135"/>
    <p1510:client id="{FD1AB033-6AD5-4452-BEC2-8452D0F317DE}" v="1768" dt="2023-05-29T18:22:42.51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778"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viewProps" Target="viewProp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microsoft.com/office/2015/10/relationships/revisionInfo" Target="revisionInfo.xml"/><Relationship Id="rId5" Type="http://schemas.openxmlformats.org/officeDocument/2006/relationships/slideMaster" Target="slideMasters/slideMaster2.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notesMaster" Target="notesMasters/notesMaster1.xml"/><Relationship Id="rId8" Type="http://schemas.openxmlformats.org/officeDocument/2006/relationships/slide" Target="slides/slide3.xml"/><Relationship Id="rId51"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20" Type="http://schemas.openxmlformats.org/officeDocument/2006/relationships/slide" Target="slides/slide15.xml"/><Relationship Id="rId41" Type="http://schemas.openxmlformats.org/officeDocument/2006/relationships/slide" Target="slides/slide36.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presProps" Target="presProps.xml"/></Relationships>
</file>

<file path=ppt/media/image1.png>
</file>

<file path=ppt/media/image10.png>
</file>

<file path=ppt/media/image11.svg>
</file>

<file path=ppt/media/image12.png>
</file>

<file path=ppt/media/image13.png>
</file>

<file path=ppt/media/image14.svg>
</file>

<file path=ppt/media/image15.png>
</file>

<file path=ppt/media/image16.svg>
</file>

<file path=ppt/media/image17.gif>
</file>

<file path=ppt/media/image18.png>
</file>

<file path=ppt/media/image19.svg>
</file>

<file path=ppt/media/image2.png>
</file>

<file path=ppt/media/image20.jpeg>
</file>

<file path=ppt/media/image21.png>
</file>

<file path=ppt/media/image22.png>
</file>

<file path=ppt/media/image23.svg>
</file>

<file path=ppt/media/image24.png>
</file>

<file path=ppt/media/image25.svg>
</file>

<file path=ppt/media/image26.jpeg>
</file>

<file path=ppt/media/image27.jpeg>
</file>

<file path=ppt/media/image28.jpeg>
</file>

<file path=ppt/media/image29.jpeg>
</file>

<file path=ppt/media/image3.svg>
</file>

<file path=ppt/media/image30.jpeg>
</file>

<file path=ppt/media/image31.jpeg>
</file>

<file path=ppt/media/image32.png>
</file>

<file path=ppt/media/image33.svg>
</file>

<file path=ppt/media/image34.png>
</file>

<file path=ppt/media/image35.jpeg>
</file>

<file path=ppt/media/image36.png>
</file>

<file path=ppt/media/image37.gif>
</file>

<file path=ppt/media/image38.png>
</file>

<file path=ppt/media/image39.png>
</file>

<file path=ppt/media/image4.png>
</file>

<file path=ppt/media/image40.gif>
</file>

<file path=ppt/media/image41.gif>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sv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ymbol zastępczy nagłówka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l-PL"/>
          </a:p>
        </p:txBody>
      </p:sp>
      <p:sp>
        <p:nvSpPr>
          <p:cNvPr id="3" name="Symbol zastępczy daty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A6827B9-3686-464A-B2D2-8539EA038757}" type="datetimeFigureOut">
              <a:rPr lang="pl-PL" smtClean="0"/>
              <a:t>07.06.2023</a:t>
            </a:fld>
            <a:endParaRPr lang="pl-PL"/>
          </a:p>
        </p:txBody>
      </p:sp>
      <p:sp>
        <p:nvSpPr>
          <p:cNvPr id="4" name="Symbol zastępczy obrazu slajd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l-PL"/>
          </a:p>
        </p:txBody>
      </p:sp>
      <p:sp>
        <p:nvSpPr>
          <p:cNvPr id="5" name="Symbol zastępczy notatek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6" name="Symbol zastępczy stopki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l-PL"/>
          </a:p>
        </p:txBody>
      </p:sp>
      <p:sp>
        <p:nvSpPr>
          <p:cNvPr id="7" name="Symbol zastępczy numeru slajd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75FDFA6-111B-4FF8-BF9D-16166FA0B9B0}" type="slidenum">
              <a:rPr lang="pl-PL" smtClean="0"/>
              <a:t>‹#›</a:t>
            </a:fld>
            <a:endParaRPr lang="pl-PL"/>
          </a:p>
        </p:txBody>
      </p:sp>
    </p:spTree>
    <p:extLst>
      <p:ext uri="{BB962C8B-B14F-4D97-AF65-F5344CB8AC3E}">
        <p14:creationId xmlns:p14="http://schemas.microsoft.com/office/powerpoint/2010/main" val="34177049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endParaRPr lang="pl-PL" dirty="0"/>
          </a:p>
        </p:txBody>
      </p:sp>
      <p:sp>
        <p:nvSpPr>
          <p:cNvPr id="4" name="Symbol zastępczy numeru slajdu 3"/>
          <p:cNvSpPr>
            <a:spLocks noGrp="1"/>
          </p:cNvSpPr>
          <p:nvPr>
            <p:ph type="sldNum" sz="quarter" idx="5"/>
          </p:nvPr>
        </p:nvSpPr>
        <p:spPr/>
        <p:txBody>
          <a:bodyPr/>
          <a:lstStyle/>
          <a:p>
            <a:fld id="{D75FDFA6-111B-4FF8-BF9D-16166FA0B9B0}" type="slidenum">
              <a:rPr lang="pl-PL" smtClean="0"/>
              <a:t>1</a:t>
            </a:fld>
            <a:endParaRPr lang="pl-PL"/>
          </a:p>
        </p:txBody>
      </p:sp>
    </p:spTree>
    <p:extLst>
      <p:ext uri="{BB962C8B-B14F-4D97-AF65-F5344CB8AC3E}">
        <p14:creationId xmlns:p14="http://schemas.microsoft.com/office/powerpoint/2010/main" val="30849100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pl-PL" sz="1800" dirty="0">
                <a:effectLst/>
                <a:latin typeface="Calibri" panose="020F0502020204030204" pitchFamily="34" charset="0"/>
                <a:ea typeface="Calibri" panose="020F0502020204030204" pitchFamily="34" charset="0"/>
              </a:rPr>
              <a:t>Jednak by szybko odejść od tej hipotezy wystarczy porównać lotnisko Johna F. Kennedy’ego w Nowym Jorku, które to miało najmniejszą liczbę lotów z całej stawki, a jednak byli drugim najgorszym lotniskiem z lotniskiem William B </a:t>
            </a:r>
            <a:r>
              <a:rPr lang="pl-PL" sz="1800" dirty="0" err="1">
                <a:effectLst/>
                <a:latin typeface="Calibri" panose="020F0502020204030204" pitchFamily="34" charset="0"/>
                <a:ea typeface="Calibri" panose="020F0502020204030204" pitchFamily="34" charset="0"/>
              </a:rPr>
              <a:t>Hartsfield</a:t>
            </a:r>
            <a:r>
              <a:rPr lang="pl-PL" sz="1800" dirty="0">
                <a:effectLst/>
                <a:latin typeface="Calibri" panose="020F0502020204030204" pitchFamily="34" charset="0"/>
                <a:ea typeface="Calibri" panose="020F0502020204030204" pitchFamily="34" charset="0"/>
              </a:rPr>
              <a:t>, z którego odlatywało najwięcej samolotów, a uplasowali się w okolicach środka wszystkich.</a:t>
            </a:r>
            <a:endParaRPr lang="pl-PL" dirty="0"/>
          </a:p>
        </p:txBody>
      </p:sp>
      <p:sp>
        <p:nvSpPr>
          <p:cNvPr id="4" name="Symbol zastępczy numeru slajdu 3"/>
          <p:cNvSpPr>
            <a:spLocks noGrp="1"/>
          </p:cNvSpPr>
          <p:nvPr>
            <p:ph type="sldNum" sz="quarter" idx="5"/>
          </p:nvPr>
        </p:nvSpPr>
        <p:spPr/>
        <p:txBody>
          <a:bodyPr/>
          <a:lstStyle/>
          <a:p>
            <a:fld id="{D75FDFA6-111B-4FF8-BF9D-16166FA0B9B0}" type="slidenum">
              <a:rPr lang="pl-PL" smtClean="0"/>
              <a:t>13</a:t>
            </a:fld>
            <a:endParaRPr lang="pl-PL"/>
          </a:p>
        </p:txBody>
      </p:sp>
    </p:spTree>
    <p:extLst>
      <p:ext uri="{BB962C8B-B14F-4D97-AF65-F5344CB8AC3E}">
        <p14:creationId xmlns:p14="http://schemas.microsoft.com/office/powerpoint/2010/main" val="3192405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pl-PL" sz="1800" dirty="0">
                <a:effectLst/>
                <a:latin typeface="Calibri" panose="020F0502020204030204" pitchFamily="34" charset="0"/>
                <a:ea typeface="Calibri" panose="020F0502020204030204" pitchFamily="34" charset="0"/>
              </a:rPr>
              <a:t>Jak już mówiłem wcieliłem się w rolę amerykańskiego pasażera, więc stworzyłem również aplikację, dzięki której będę mógł sprawdzić, ile najprawdopodobniej przyjdzie mi czekać na danym lotnisku.</a:t>
            </a:r>
            <a:endParaRPr lang="pl-PL" dirty="0"/>
          </a:p>
        </p:txBody>
      </p:sp>
      <p:sp>
        <p:nvSpPr>
          <p:cNvPr id="4" name="Symbol zastępczy numeru slajdu 3"/>
          <p:cNvSpPr>
            <a:spLocks noGrp="1"/>
          </p:cNvSpPr>
          <p:nvPr>
            <p:ph type="sldNum" sz="quarter" idx="5"/>
          </p:nvPr>
        </p:nvSpPr>
        <p:spPr/>
        <p:txBody>
          <a:bodyPr/>
          <a:lstStyle/>
          <a:p>
            <a:fld id="{D75FDFA6-111B-4FF8-BF9D-16166FA0B9B0}" type="slidenum">
              <a:rPr lang="pl-PL" smtClean="0"/>
              <a:t>16</a:t>
            </a:fld>
            <a:endParaRPr lang="pl-PL"/>
          </a:p>
        </p:txBody>
      </p:sp>
    </p:spTree>
    <p:extLst>
      <p:ext uri="{BB962C8B-B14F-4D97-AF65-F5344CB8AC3E}">
        <p14:creationId xmlns:p14="http://schemas.microsoft.com/office/powerpoint/2010/main" val="42258404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endParaRPr lang="pl-PL"/>
          </a:p>
        </p:txBody>
      </p:sp>
      <p:sp>
        <p:nvSpPr>
          <p:cNvPr id="4" name="Symbol zastępczy numeru slajdu 3"/>
          <p:cNvSpPr>
            <a:spLocks noGrp="1"/>
          </p:cNvSpPr>
          <p:nvPr>
            <p:ph type="sldNum" sz="quarter" idx="5"/>
          </p:nvPr>
        </p:nvSpPr>
        <p:spPr/>
        <p:txBody>
          <a:bodyPr/>
          <a:lstStyle/>
          <a:p>
            <a:fld id="{D75FDFA6-111B-4FF8-BF9D-16166FA0B9B0}" type="slidenum">
              <a:rPr lang="pl-PL" smtClean="0"/>
              <a:t>30</a:t>
            </a:fld>
            <a:endParaRPr lang="pl-PL"/>
          </a:p>
        </p:txBody>
      </p:sp>
    </p:spTree>
    <p:extLst>
      <p:ext uri="{BB962C8B-B14F-4D97-AF65-F5344CB8AC3E}">
        <p14:creationId xmlns:p14="http://schemas.microsoft.com/office/powerpoint/2010/main" val="19478759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l-PL" sz="1800" kern="100" dirty="0">
                <a:effectLst/>
                <a:latin typeface="Calibri" panose="020F0502020204030204" pitchFamily="34" charset="0"/>
                <a:ea typeface="Calibri" panose="020F0502020204030204" pitchFamily="34" charset="0"/>
                <a:cs typeface="Calibri" panose="020F0502020204030204" pitchFamily="34" charset="0"/>
              </a:rPr>
              <a:t>Przypuszczam, że nikt z nas nie jest pilotem i gdy przyjeżdżamy na lotnisko, interesuje nas przede wszystkim: o której nasz samolot odleci, do której bramki należy się kierować, czy nie będzie miał opóźnienia albo czy być może przez czynniki zewnętrzne nie zostanie odwołany. Wszystko to jednak dotyczy stricte odlotu i konkretnego lotniska. W mojej analizie wcieliłem się więc w rolę typowego amerykańskiego pasażera, który przyjeżdża na lotnisko i chce przede wszystkim dotrzeć do celu. Postaram się odpowiedzieć na pytanie, na którym lotnisku pasażerowie mają największą, a na którym najmniejszą szansę, że ich lot przede wszystkim wyruszy, a dodatkowo wyruszy o czasie.  Skupiłem się jedynie na 10 największych lotniskach, ponieważ mocno ogranicza nas czas, jednak bardzo łatwo analizę tę można przełożyć na wszystkie lotniska w USA.</a:t>
            </a:r>
            <a:endParaRPr lang="pl-PL"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pl-PL" dirty="0"/>
          </a:p>
        </p:txBody>
      </p:sp>
      <p:sp>
        <p:nvSpPr>
          <p:cNvPr id="4" name="Symbol zastępczy numeru slajdu 3"/>
          <p:cNvSpPr>
            <a:spLocks noGrp="1"/>
          </p:cNvSpPr>
          <p:nvPr>
            <p:ph type="sldNum" sz="quarter" idx="5"/>
          </p:nvPr>
        </p:nvSpPr>
        <p:spPr/>
        <p:txBody>
          <a:bodyPr/>
          <a:lstStyle/>
          <a:p>
            <a:fld id="{D75FDFA6-111B-4FF8-BF9D-16166FA0B9B0}" type="slidenum">
              <a:rPr lang="pl-PL" smtClean="0"/>
              <a:t>3</a:t>
            </a:fld>
            <a:endParaRPr lang="pl-PL"/>
          </a:p>
        </p:txBody>
      </p:sp>
    </p:spTree>
    <p:extLst>
      <p:ext uri="{BB962C8B-B14F-4D97-AF65-F5344CB8AC3E}">
        <p14:creationId xmlns:p14="http://schemas.microsoft.com/office/powerpoint/2010/main" val="7676196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l-PL" sz="1800" kern="100" dirty="0">
                <a:effectLst/>
                <a:latin typeface="Calibri" panose="020F0502020204030204" pitchFamily="34" charset="0"/>
                <a:ea typeface="Calibri" panose="020F0502020204030204" pitchFamily="34" charset="0"/>
                <a:cs typeface="Calibri" panose="020F0502020204030204" pitchFamily="34" charset="0"/>
              </a:rPr>
              <a:t>10 największych lotnisk wybrałem na podstawie opracowania Jerzego </a:t>
            </a:r>
            <a:r>
              <a:rPr lang="pl-PL" sz="1800" kern="100" dirty="0" err="1">
                <a:effectLst/>
                <a:latin typeface="Calibri" panose="020F0502020204030204" pitchFamily="34" charset="0"/>
                <a:ea typeface="Calibri" panose="020F0502020204030204" pitchFamily="34" charset="0"/>
                <a:cs typeface="Calibri" panose="020F0502020204030204" pitchFamily="34" charset="0"/>
              </a:rPr>
              <a:t>Liwińskiego</a:t>
            </a:r>
            <a:r>
              <a:rPr lang="pl-PL" sz="1800" kern="100" dirty="0">
                <a:effectLst/>
                <a:latin typeface="Calibri" panose="020F0502020204030204" pitchFamily="34" charset="0"/>
                <a:ea typeface="Calibri" panose="020F0502020204030204" pitchFamily="34" charset="0"/>
                <a:cs typeface="Calibri" panose="020F0502020204030204" pitchFamily="34" charset="0"/>
              </a:rPr>
              <a:t> z Ośrodka Informacji Naukowej, Technicznej i Ekonomicznej Urzędu Lotnictwa Cywilnego pod tytułem „Działalność portów lotniczych na świecie w 2010 roku” i są to: Atlanta – </a:t>
            </a:r>
            <a:r>
              <a:rPr lang="pl-PL" sz="1800" kern="100" dirty="0" err="1">
                <a:effectLst/>
                <a:latin typeface="Calibri" panose="020F0502020204030204" pitchFamily="34" charset="0"/>
                <a:ea typeface="Calibri" panose="020F0502020204030204" pitchFamily="34" charset="0"/>
                <a:cs typeface="Calibri" panose="020F0502020204030204" pitchFamily="34" charset="0"/>
              </a:rPr>
              <a:t>Hartsfield</a:t>
            </a:r>
            <a:r>
              <a:rPr lang="pl-PL" sz="1800" kern="100" dirty="0">
                <a:effectLst/>
                <a:latin typeface="Calibri" panose="020F0502020204030204" pitchFamily="34" charset="0"/>
                <a:ea typeface="Calibri" panose="020F0502020204030204" pitchFamily="34" charset="0"/>
                <a:cs typeface="Calibri" panose="020F0502020204030204" pitchFamily="34" charset="0"/>
              </a:rPr>
              <a:t> </a:t>
            </a:r>
            <a:r>
              <a:rPr lang="pl-PL" sz="1800" kern="100" dirty="0" err="1">
                <a:effectLst/>
                <a:latin typeface="Calibri" panose="020F0502020204030204" pitchFamily="34" charset="0"/>
                <a:ea typeface="Calibri" panose="020F0502020204030204" pitchFamily="34" charset="0"/>
                <a:cs typeface="Calibri" panose="020F0502020204030204" pitchFamily="34" charset="0"/>
              </a:rPr>
              <a:t>Int</a:t>
            </a:r>
            <a:r>
              <a:rPr lang="pl-PL" sz="1800" kern="100" dirty="0">
                <a:effectLst/>
                <a:latin typeface="Calibri" panose="020F0502020204030204" pitchFamily="34" charset="0"/>
                <a:ea typeface="Calibri" panose="020F0502020204030204" pitchFamily="34" charset="0"/>
                <a:cs typeface="Calibri" panose="020F0502020204030204" pitchFamily="34" charset="0"/>
              </a:rPr>
              <a:t>., Chicago - </a:t>
            </a:r>
            <a:r>
              <a:rPr lang="pl-PL" sz="1800" kern="100" dirty="0" err="1">
                <a:effectLst/>
                <a:latin typeface="Calibri" panose="020F0502020204030204" pitchFamily="34" charset="0"/>
                <a:ea typeface="Calibri" panose="020F0502020204030204" pitchFamily="34" charset="0"/>
                <a:cs typeface="Calibri" panose="020F0502020204030204" pitchFamily="34" charset="0"/>
              </a:rPr>
              <a:t>O`Hare</a:t>
            </a:r>
            <a:r>
              <a:rPr lang="pl-PL" sz="1800" kern="100" dirty="0">
                <a:effectLst/>
                <a:latin typeface="Calibri" panose="020F0502020204030204" pitchFamily="34" charset="0"/>
                <a:ea typeface="Calibri" panose="020F0502020204030204" pitchFamily="34" charset="0"/>
                <a:cs typeface="Calibri" panose="020F0502020204030204" pitchFamily="34" charset="0"/>
              </a:rPr>
              <a:t> </a:t>
            </a:r>
            <a:r>
              <a:rPr lang="pl-PL" sz="1800" kern="100" dirty="0" err="1">
                <a:effectLst/>
                <a:latin typeface="Calibri" panose="020F0502020204030204" pitchFamily="34" charset="0"/>
                <a:ea typeface="Calibri" panose="020F0502020204030204" pitchFamily="34" charset="0"/>
                <a:cs typeface="Calibri" panose="020F0502020204030204" pitchFamily="34" charset="0"/>
              </a:rPr>
              <a:t>Int</a:t>
            </a:r>
            <a:r>
              <a:rPr lang="pl-PL" sz="1800" kern="100" dirty="0">
                <a:effectLst/>
                <a:latin typeface="Calibri" panose="020F0502020204030204" pitchFamily="34" charset="0"/>
                <a:ea typeface="Calibri" panose="020F0502020204030204" pitchFamily="34" charset="0"/>
                <a:cs typeface="Calibri" panose="020F0502020204030204" pitchFamily="34" charset="0"/>
              </a:rPr>
              <a:t>., Los Angeles – International, Dallas / Fort </a:t>
            </a:r>
            <a:r>
              <a:rPr lang="pl-PL" sz="1800" kern="100" dirty="0" err="1">
                <a:effectLst/>
                <a:latin typeface="Calibri" panose="020F0502020204030204" pitchFamily="34" charset="0"/>
                <a:ea typeface="Calibri" panose="020F0502020204030204" pitchFamily="34" charset="0"/>
                <a:cs typeface="Calibri" panose="020F0502020204030204" pitchFamily="34" charset="0"/>
              </a:rPr>
              <a:t>Worth</a:t>
            </a:r>
            <a:r>
              <a:rPr lang="pl-PL" sz="1800" kern="100" dirty="0">
                <a:effectLst/>
                <a:latin typeface="Calibri" panose="020F0502020204030204" pitchFamily="34" charset="0"/>
                <a:ea typeface="Calibri" panose="020F0502020204030204" pitchFamily="34" charset="0"/>
                <a:cs typeface="Calibri" panose="020F0502020204030204" pitchFamily="34" charset="0"/>
              </a:rPr>
              <a:t> – </a:t>
            </a:r>
            <a:r>
              <a:rPr lang="pl-PL" sz="1800" kern="100" dirty="0" err="1">
                <a:effectLst/>
                <a:latin typeface="Calibri" panose="020F0502020204030204" pitchFamily="34" charset="0"/>
                <a:ea typeface="Calibri" panose="020F0502020204030204" pitchFamily="34" charset="0"/>
                <a:cs typeface="Calibri" panose="020F0502020204030204" pitchFamily="34" charset="0"/>
              </a:rPr>
              <a:t>Int</a:t>
            </a:r>
            <a:r>
              <a:rPr lang="pl-PL" sz="1800" kern="100" dirty="0">
                <a:effectLst/>
                <a:latin typeface="Calibri" panose="020F0502020204030204" pitchFamily="34" charset="0"/>
                <a:ea typeface="Calibri" panose="020F0502020204030204" pitchFamily="34" charset="0"/>
                <a:cs typeface="Calibri" panose="020F0502020204030204" pitchFamily="34" charset="0"/>
              </a:rPr>
              <a:t>., Denver – International, Nowy Jork – JFK, Houston – George Bush, Las Vegas – </a:t>
            </a:r>
            <a:r>
              <a:rPr lang="pl-PL" sz="1800" kern="100" dirty="0" err="1">
                <a:effectLst/>
                <a:latin typeface="Calibri" panose="020F0502020204030204" pitchFamily="34" charset="0"/>
                <a:ea typeface="Calibri" panose="020F0502020204030204" pitchFamily="34" charset="0"/>
                <a:cs typeface="Calibri" panose="020F0502020204030204" pitchFamily="34" charset="0"/>
              </a:rPr>
              <a:t>McCarran</a:t>
            </a:r>
            <a:r>
              <a:rPr lang="pl-PL" sz="1800" kern="100" dirty="0">
                <a:effectLst/>
                <a:latin typeface="Calibri" panose="020F0502020204030204" pitchFamily="34" charset="0"/>
                <a:ea typeface="Calibri" panose="020F0502020204030204" pitchFamily="34" charset="0"/>
                <a:cs typeface="Calibri" panose="020F0502020204030204" pitchFamily="34" charset="0"/>
              </a:rPr>
              <a:t>, San Francisco – International, Phoenix – </a:t>
            </a:r>
            <a:r>
              <a:rPr lang="pl-PL" sz="1800" kern="100" dirty="0" err="1">
                <a:effectLst/>
                <a:latin typeface="Calibri" panose="020F0502020204030204" pitchFamily="34" charset="0"/>
                <a:ea typeface="Calibri" panose="020F0502020204030204" pitchFamily="34" charset="0"/>
                <a:cs typeface="Calibri" panose="020F0502020204030204" pitchFamily="34" charset="0"/>
              </a:rPr>
              <a:t>Sky</a:t>
            </a:r>
            <a:r>
              <a:rPr lang="pl-PL" sz="1800" kern="100" dirty="0">
                <a:effectLst/>
                <a:latin typeface="Calibri" panose="020F0502020204030204" pitchFamily="34" charset="0"/>
                <a:ea typeface="Calibri" panose="020F0502020204030204" pitchFamily="34" charset="0"/>
                <a:cs typeface="Calibri" panose="020F0502020204030204" pitchFamily="34" charset="0"/>
              </a:rPr>
              <a:t> Harbor. </a:t>
            </a:r>
            <a:endParaRPr lang="pl-PL"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pl-PL" dirty="0"/>
          </a:p>
        </p:txBody>
      </p:sp>
      <p:sp>
        <p:nvSpPr>
          <p:cNvPr id="4" name="Symbol zastępczy numeru slajdu 3"/>
          <p:cNvSpPr>
            <a:spLocks noGrp="1"/>
          </p:cNvSpPr>
          <p:nvPr>
            <p:ph type="sldNum" sz="quarter" idx="5"/>
          </p:nvPr>
        </p:nvSpPr>
        <p:spPr/>
        <p:txBody>
          <a:bodyPr/>
          <a:lstStyle/>
          <a:p>
            <a:fld id="{D75FDFA6-111B-4FF8-BF9D-16166FA0B9B0}" type="slidenum">
              <a:rPr lang="pl-PL" smtClean="0"/>
              <a:t>4</a:t>
            </a:fld>
            <a:endParaRPr lang="pl-PL"/>
          </a:p>
        </p:txBody>
      </p:sp>
    </p:spTree>
    <p:extLst>
      <p:ext uri="{BB962C8B-B14F-4D97-AF65-F5344CB8AC3E}">
        <p14:creationId xmlns:p14="http://schemas.microsoft.com/office/powerpoint/2010/main" val="682362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l-PL" sz="1800" kern="100" dirty="0">
                <a:effectLst/>
                <a:latin typeface="Calibri" panose="020F0502020204030204" pitchFamily="34" charset="0"/>
                <a:ea typeface="Calibri" panose="020F0502020204030204" pitchFamily="34" charset="0"/>
                <a:cs typeface="Calibri" panose="020F0502020204030204" pitchFamily="34" charset="0"/>
              </a:rPr>
              <a:t>Przy pracy z dostarczonymi danymi zauważyłem, że niekiedy opóźnienie odlotu jest ujemne. I w porządku, gdy jest to np. -7 minut, jestem w stanie uwierzyć, że wszystko było gotowe przed czasem, pasażerowie w samolocie, a wieża gotowa na start i samolot wtedy ruszył wcześniej. Jednak nierzadko zdarzało się, że opóźnienie wynosiło np. -15 godzin. Próbowałem ten fakt wyjaśnić, jednak nie udało mi się jednoznacznie tego dokonać, więc analizy dokonywałem tylko na danych, w których czas opóźnienia odlotu był większy niż -7 minut, przy czym wszystkie opóźnienia między -7 a 0 minut zmieniłem na 0, czyli tak, jakby samolot wyruszył punktualnie.</a:t>
            </a:r>
            <a:endParaRPr lang="pl-PL"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pl-PL" dirty="0"/>
          </a:p>
        </p:txBody>
      </p:sp>
      <p:sp>
        <p:nvSpPr>
          <p:cNvPr id="4" name="Symbol zastępczy numeru slajdu 3"/>
          <p:cNvSpPr>
            <a:spLocks noGrp="1"/>
          </p:cNvSpPr>
          <p:nvPr>
            <p:ph type="sldNum" sz="quarter" idx="5"/>
          </p:nvPr>
        </p:nvSpPr>
        <p:spPr/>
        <p:txBody>
          <a:bodyPr/>
          <a:lstStyle/>
          <a:p>
            <a:fld id="{D75FDFA6-111B-4FF8-BF9D-16166FA0B9B0}" type="slidenum">
              <a:rPr lang="pl-PL" smtClean="0"/>
              <a:t>5</a:t>
            </a:fld>
            <a:endParaRPr lang="pl-PL"/>
          </a:p>
        </p:txBody>
      </p:sp>
    </p:spTree>
    <p:extLst>
      <p:ext uri="{BB962C8B-B14F-4D97-AF65-F5344CB8AC3E}">
        <p14:creationId xmlns:p14="http://schemas.microsoft.com/office/powerpoint/2010/main" val="62542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pl-PL" sz="1800" dirty="0">
                <a:effectLst/>
                <a:latin typeface="Calibri" panose="020F0502020204030204" pitchFamily="34" charset="0"/>
                <a:ea typeface="Calibri" panose="020F0502020204030204" pitchFamily="34" charset="0"/>
              </a:rPr>
              <a:t>Interesujące nas dane to przede wszystkim średni czas opóźnienia pojedynczego lotu oraz to, ile lotów zostało odwołanych ze wszystkich jakie miały się odbyć z danego lotniska i na ich podstawie wyznaczymy najlepsze i najgorsze lotnisko. Wprowadzimy więc punktację dla każdego lotniska na bazie tych dwóch kryteriów, oczywiście dla każdego pasażera gorszym jest, gdy lot nie odbędzie się wcale, niż gdy będzie tylko opóźniony, więc do tworzenia podsumowania przyjąłem, że waga opóźnienia jest równa 1 a odwołania 3. Możemy więc zobaczyć, jak zmieniała się pozycja lotnisk w rankingu</a:t>
            </a:r>
            <a:endParaRPr lang="pl-PL" dirty="0"/>
          </a:p>
        </p:txBody>
      </p:sp>
      <p:sp>
        <p:nvSpPr>
          <p:cNvPr id="4" name="Symbol zastępczy numeru slajdu 3"/>
          <p:cNvSpPr>
            <a:spLocks noGrp="1"/>
          </p:cNvSpPr>
          <p:nvPr>
            <p:ph type="sldNum" sz="quarter" idx="5"/>
          </p:nvPr>
        </p:nvSpPr>
        <p:spPr/>
        <p:txBody>
          <a:bodyPr/>
          <a:lstStyle/>
          <a:p>
            <a:fld id="{D75FDFA6-111B-4FF8-BF9D-16166FA0B9B0}" type="slidenum">
              <a:rPr lang="pl-PL" smtClean="0"/>
              <a:t>6</a:t>
            </a:fld>
            <a:endParaRPr lang="pl-PL"/>
          </a:p>
        </p:txBody>
      </p:sp>
    </p:spTree>
    <p:extLst>
      <p:ext uri="{BB962C8B-B14F-4D97-AF65-F5344CB8AC3E}">
        <p14:creationId xmlns:p14="http://schemas.microsoft.com/office/powerpoint/2010/main" val="23732658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pl-PL" sz="1800" dirty="0">
                <a:effectLst/>
                <a:latin typeface="Calibri" panose="020F0502020204030204" pitchFamily="34" charset="0"/>
                <a:ea typeface="Calibri" panose="020F0502020204030204" pitchFamily="34" charset="0"/>
              </a:rPr>
              <a:t>Więcej na pewno odczytamy z podsumowania tych przeszło 20 lat. Jak widać najlepszym lotniskiem jest lotnisko im. George’ a Busha w Houston w Teksasie, zaś pod tym względem najgorszym Chicago O’ Hare w Chicago w stanie Illinois. </a:t>
            </a:r>
            <a:endParaRPr lang="pl-PL" dirty="0"/>
          </a:p>
        </p:txBody>
      </p:sp>
      <p:sp>
        <p:nvSpPr>
          <p:cNvPr id="4" name="Symbol zastępczy numeru slajdu 3"/>
          <p:cNvSpPr>
            <a:spLocks noGrp="1"/>
          </p:cNvSpPr>
          <p:nvPr>
            <p:ph type="sldNum" sz="quarter" idx="5"/>
          </p:nvPr>
        </p:nvSpPr>
        <p:spPr/>
        <p:txBody>
          <a:bodyPr/>
          <a:lstStyle/>
          <a:p>
            <a:fld id="{D75FDFA6-111B-4FF8-BF9D-16166FA0B9B0}" type="slidenum">
              <a:rPr lang="pl-PL" smtClean="0"/>
              <a:t>8</a:t>
            </a:fld>
            <a:endParaRPr lang="pl-PL"/>
          </a:p>
        </p:txBody>
      </p:sp>
    </p:spTree>
    <p:extLst>
      <p:ext uri="{BB962C8B-B14F-4D97-AF65-F5344CB8AC3E}">
        <p14:creationId xmlns:p14="http://schemas.microsoft.com/office/powerpoint/2010/main" val="41508798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pl-PL" sz="1800" dirty="0">
                <a:effectLst/>
                <a:latin typeface="Calibri" panose="020F0502020204030204" pitchFamily="34" charset="0"/>
                <a:ea typeface="Calibri" panose="020F0502020204030204" pitchFamily="34" charset="0"/>
              </a:rPr>
              <a:t>Porównajmy indywidualne wyniki tych dwóch lotnisk. Lotnisko w Chicago ma zdecydowanie wyższe średnie opóźnienie (czasami prawie dwukrotnie)</a:t>
            </a:r>
            <a:endParaRPr lang="pl-PL" dirty="0"/>
          </a:p>
        </p:txBody>
      </p:sp>
      <p:sp>
        <p:nvSpPr>
          <p:cNvPr id="4" name="Symbol zastępczy numeru slajdu 3"/>
          <p:cNvSpPr>
            <a:spLocks noGrp="1"/>
          </p:cNvSpPr>
          <p:nvPr>
            <p:ph type="sldNum" sz="quarter" idx="5"/>
          </p:nvPr>
        </p:nvSpPr>
        <p:spPr/>
        <p:txBody>
          <a:bodyPr/>
          <a:lstStyle/>
          <a:p>
            <a:fld id="{D75FDFA6-111B-4FF8-BF9D-16166FA0B9B0}" type="slidenum">
              <a:rPr lang="pl-PL" smtClean="0"/>
              <a:t>10</a:t>
            </a:fld>
            <a:endParaRPr lang="pl-PL"/>
          </a:p>
        </p:txBody>
      </p:sp>
    </p:spTree>
    <p:extLst>
      <p:ext uri="{BB962C8B-B14F-4D97-AF65-F5344CB8AC3E}">
        <p14:creationId xmlns:p14="http://schemas.microsoft.com/office/powerpoint/2010/main" val="17932674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pl-PL" sz="1800" dirty="0">
                <a:effectLst/>
                <a:latin typeface="Calibri" panose="020F0502020204030204" pitchFamily="34" charset="0"/>
                <a:ea typeface="Calibri" panose="020F0502020204030204" pitchFamily="34" charset="0"/>
              </a:rPr>
              <a:t>i zdecydowanie więcej lotów na 1000 jest odwoływanych </a:t>
            </a:r>
            <a:r>
              <a:rPr lang="pl-PL" sz="1800" b="1" dirty="0">
                <a:effectLst/>
                <a:latin typeface="Calibri" panose="020F0502020204030204" pitchFamily="34" charset="0"/>
                <a:ea typeface="Calibri" panose="020F0502020204030204" pitchFamily="34" charset="0"/>
              </a:rPr>
              <a:t>(wykres </a:t>
            </a:r>
            <a:r>
              <a:rPr lang="pl-PL" sz="1800" b="1" dirty="0" err="1">
                <a:effectLst/>
                <a:latin typeface="Calibri" panose="020F0502020204030204" pitchFamily="34" charset="0"/>
                <a:ea typeface="Calibri" panose="020F0502020204030204" pitchFamily="34" charset="0"/>
              </a:rPr>
              <a:t>odwołań</a:t>
            </a:r>
            <a:r>
              <a:rPr lang="pl-PL" sz="1800" b="1" dirty="0">
                <a:effectLst/>
                <a:latin typeface="Calibri" panose="020F0502020204030204" pitchFamily="34" charset="0"/>
                <a:ea typeface="Calibri" panose="020F0502020204030204" pitchFamily="34" charset="0"/>
              </a:rPr>
              <a:t> dla tych dwóch)</a:t>
            </a:r>
            <a:r>
              <a:rPr lang="pl-PL" sz="1800" dirty="0">
                <a:effectLst/>
                <a:latin typeface="Calibri" panose="020F0502020204030204" pitchFamily="34" charset="0"/>
                <a:ea typeface="Calibri" panose="020F0502020204030204" pitchFamily="34" charset="0"/>
              </a:rPr>
              <a:t>. Weźmy np. rok 2021, kiedy to około 15 lotów na 1000 było odwołanych na lotnisku George’a Busha przy około 65 na 1000 odwołanych w tym samym roku w Chicago. Z czego to może wynikać? </a:t>
            </a:r>
            <a:endParaRPr lang="pl-PL" dirty="0"/>
          </a:p>
        </p:txBody>
      </p:sp>
      <p:sp>
        <p:nvSpPr>
          <p:cNvPr id="4" name="Symbol zastępczy numeru slajdu 3"/>
          <p:cNvSpPr>
            <a:spLocks noGrp="1"/>
          </p:cNvSpPr>
          <p:nvPr>
            <p:ph type="sldNum" sz="quarter" idx="5"/>
          </p:nvPr>
        </p:nvSpPr>
        <p:spPr/>
        <p:txBody>
          <a:bodyPr/>
          <a:lstStyle/>
          <a:p>
            <a:fld id="{D75FDFA6-111B-4FF8-BF9D-16166FA0B9B0}" type="slidenum">
              <a:rPr lang="pl-PL" smtClean="0"/>
              <a:t>11</a:t>
            </a:fld>
            <a:endParaRPr lang="pl-PL"/>
          </a:p>
        </p:txBody>
      </p:sp>
    </p:spTree>
    <p:extLst>
      <p:ext uri="{BB962C8B-B14F-4D97-AF65-F5344CB8AC3E}">
        <p14:creationId xmlns:p14="http://schemas.microsoft.com/office/powerpoint/2010/main" val="21885449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pl-PL" sz="1800" dirty="0">
                <a:effectLst/>
                <a:latin typeface="Calibri" panose="020F0502020204030204" pitchFamily="34" charset="0"/>
                <a:ea typeface="Calibri" panose="020F0502020204030204" pitchFamily="34" charset="0"/>
              </a:rPr>
              <a:t>Porównajmy liczbę odlotów na obu tych lotniskach. </a:t>
            </a:r>
            <a:r>
              <a:rPr lang="pl-PL" sz="1800" b="1" dirty="0">
                <a:effectLst/>
                <a:latin typeface="Calibri" panose="020F0502020204030204" pitchFamily="34" charset="0"/>
                <a:ea typeface="Calibri" panose="020F0502020204030204" pitchFamily="34" charset="0"/>
              </a:rPr>
              <a:t>(wykres liczby lotów dla tych dwóch). </a:t>
            </a:r>
            <a:r>
              <a:rPr lang="pl-PL" sz="1800" dirty="0">
                <a:effectLst/>
                <a:latin typeface="Calibri" panose="020F0502020204030204" pitchFamily="34" charset="0"/>
                <a:ea typeface="Calibri" panose="020F0502020204030204" pitchFamily="34" charset="0"/>
              </a:rPr>
              <a:t>Jak widać ORD obsługuje co roku dwukrotnie więcej lotów. Można by więc wywnioskować, że to liczba lotów determinuje średnie opóźnienie i odwoływanie większej liczby lotów. </a:t>
            </a:r>
            <a:endParaRPr lang="pl-PL" dirty="0"/>
          </a:p>
        </p:txBody>
      </p:sp>
      <p:sp>
        <p:nvSpPr>
          <p:cNvPr id="4" name="Symbol zastępczy numeru slajdu 3"/>
          <p:cNvSpPr>
            <a:spLocks noGrp="1"/>
          </p:cNvSpPr>
          <p:nvPr>
            <p:ph type="sldNum" sz="quarter" idx="5"/>
          </p:nvPr>
        </p:nvSpPr>
        <p:spPr/>
        <p:txBody>
          <a:bodyPr/>
          <a:lstStyle/>
          <a:p>
            <a:fld id="{D75FDFA6-111B-4FF8-BF9D-16166FA0B9B0}" type="slidenum">
              <a:rPr lang="pl-PL" smtClean="0"/>
              <a:t>12</a:t>
            </a:fld>
            <a:endParaRPr lang="pl-PL"/>
          </a:p>
        </p:txBody>
      </p:sp>
    </p:spTree>
    <p:extLst>
      <p:ext uri="{BB962C8B-B14F-4D97-AF65-F5344CB8AC3E}">
        <p14:creationId xmlns:p14="http://schemas.microsoft.com/office/powerpoint/2010/main" val="25613978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ajd tytułowy">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C7F1AC5D-C918-962E-62CE-327584247C2B}"/>
              </a:ext>
            </a:extLst>
          </p:cNvPr>
          <p:cNvSpPr>
            <a:spLocks noGrp="1"/>
          </p:cNvSpPr>
          <p:nvPr>
            <p:ph type="ctrTitle"/>
          </p:nvPr>
        </p:nvSpPr>
        <p:spPr>
          <a:xfrm>
            <a:off x="1524000" y="1122363"/>
            <a:ext cx="9144000" cy="2387600"/>
          </a:xfrm>
        </p:spPr>
        <p:txBody>
          <a:bodyPr anchor="b"/>
          <a:lstStyle>
            <a:lvl1pPr algn="ctr">
              <a:defRPr sz="6000"/>
            </a:lvl1pPr>
          </a:lstStyle>
          <a:p>
            <a:r>
              <a:rPr lang="pl-PL"/>
              <a:t>Kliknij, aby edytować styl</a:t>
            </a:r>
          </a:p>
        </p:txBody>
      </p:sp>
      <p:sp>
        <p:nvSpPr>
          <p:cNvPr id="3" name="Podtytuł 2">
            <a:extLst>
              <a:ext uri="{FF2B5EF4-FFF2-40B4-BE49-F238E27FC236}">
                <a16:creationId xmlns:a16="http://schemas.microsoft.com/office/drawing/2014/main" id="{61709AFF-A3C1-B1F7-0F51-ECC89F4A68B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l-PL"/>
              <a:t>Kliknij, aby edytować styl wzorca podtytułu</a:t>
            </a:r>
          </a:p>
        </p:txBody>
      </p:sp>
      <p:sp>
        <p:nvSpPr>
          <p:cNvPr id="4" name="Symbol zastępczy daty 3">
            <a:extLst>
              <a:ext uri="{FF2B5EF4-FFF2-40B4-BE49-F238E27FC236}">
                <a16:creationId xmlns:a16="http://schemas.microsoft.com/office/drawing/2014/main" id="{69ADE661-AB38-5B63-5663-ED629D566AB9}"/>
              </a:ext>
            </a:extLst>
          </p:cNvPr>
          <p:cNvSpPr>
            <a:spLocks noGrp="1"/>
          </p:cNvSpPr>
          <p:nvPr>
            <p:ph type="dt" sz="half" idx="10"/>
          </p:nvPr>
        </p:nvSpPr>
        <p:spPr/>
        <p:txBody>
          <a:bodyPr/>
          <a:lstStyle/>
          <a:p>
            <a:fld id="{BCF46F9E-8CBC-455D-B2DB-1AB4E422A321}" type="datetimeFigureOut">
              <a:rPr lang="pl-PL" smtClean="0"/>
              <a:t>07.06.2023</a:t>
            </a:fld>
            <a:endParaRPr lang="pl-PL"/>
          </a:p>
        </p:txBody>
      </p:sp>
      <p:sp>
        <p:nvSpPr>
          <p:cNvPr id="5" name="Symbol zastępczy stopki 4">
            <a:extLst>
              <a:ext uri="{FF2B5EF4-FFF2-40B4-BE49-F238E27FC236}">
                <a16:creationId xmlns:a16="http://schemas.microsoft.com/office/drawing/2014/main" id="{D21924B9-640F-BBA5-CEF0-A2BCC750F861}"/>
              </a:ext>
            </a:extLst>
          </p:cNvPr>
          <p:cNvSpPr>
            <a:spLocks noGrp="1"/>
          </p:cNvSpPr>
          <p:nvPr>
            <p:ph type="ftr" sz="quarter" idx="11"/>
          </p:nvPr>
        </p:nvSpPr>
        <p:spPr/>
        <p:txBody>
          <a:bodyPr/>
          <a:lstStyle/>
          <a:p>
            <a:endParaRPr lang="pl-PL"/>
          </a:p>
        </p:txBody>
      </p:sp>
      <p:sp>
        <p:nvSpPr>
          <p:cNvPr id="6" name="Symbol zastępczy numeru slajdu 5">
            <a:extLst>
              <a:ext uri="{FF2B5EF4-FFF2-40B4-BE49-F238E27FC236}">
                <a16:creationId xmlns:a16="http://schemas.microsoft.com/office/drawing/2014/main" id="{288DF668-10BF-5318-C9C3-0AD7F445AF6E}"/>
              </a:ext>
            </a:extLst>
          </p:cNvPr>
          <p:cNvSpPr>
            <a:spLocks noGrp="1"/>
          </p:cNvSpPr>
          <p:nvPr>
            <p:ph type="sldNum" sz="quarter" idx="12"/>
          </p:nvPr>
        </p:nvSpPr>
        <p:spPr/>
        <p:txBody>
          <a:bodyPr/>
          <a:lstStyle/>
          <a:p>
            <a:fld id="{FE155216-8120-49AD-BB34-58AC09642FA1}" type="slidenum">
              <a:rPr lang="pl-PL" smtClean="0"/>
              <a:t>‹#›</a:t>
            </a:fld>
            <a:endParaRPr lang="pl-PL"/>
          </a:p>
        </p:txBody>
      </p:sp>
    </p:spTree>
    <p:extLst>
      <p:ext uri="{BB962C8B-B14F-4D97-AF65-F5344CB8AC3E}">
        <p14:creationId xmlns:p14="http://schemas.microsoft.com/office/powerpoint/2010/main" val="9157134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Obraz z podpisem">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95A4F33F-4D07-595B-5CD1-9ABF9A36F529}"/>
              </a:ext>
            </a:extLst>
          </p:cNvPr>
          <p:cNvSpPr>
            <a:spLocks noGrp="1"/>
          </p:cNvSpPr>
          <p:nvPr>
            <p:ph type="title"/>
          </p:nvPr>
        </p:nvSpPr>
        <p:spPr>
          <a:xfrm>
            <a:off x="839788" y="457200"/>
            <a:ext cx="3932237" cy="1600200"/>
          </a:xfrm>
        </p:spPr>
        <p:txBody>
          <a:bodyPr anchor="b"/>
          <a:lstStyle>
            <a:lvl1pPr>
              <a:defRPr sz="3200"/>
            </a:lvl1pPr>
          </a:lstStyle>
          <a:p>
            <a:r>
              <a:rPr lang="pl-PL"/>
              <a:t>Kliknij, aby edytować styl</a:t>
            </a:r>
          </a:p>
        </p:txBody>
      </p:sp>
      <p:sp>
        <p:nvSpPr>
          <p:cNvPr id="3" name="Symbol zastępczy obrazu 2">
            <a:extLst>
              <a:ext uri="{FF2B5EF4-FFF2-40B4-BE49-F238E27FC236}">
                <a16:creationId xmlns:a16="http://schemas.microsoft.com/office/drawing/2014/main" id="{9119E968-4A17-DB98-2CD8-2A9FDA3A2F5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l-PL"/>
          </a:p>
        </p:txBody>
      </p:sp>
      <p:sp>
        <p:nvSpPr>
          <p:cNvPr id="4" name="Symbol zastępczy tekstu 3">
            <a:extLst>
              <a:ext uri="{FF2B5EF4-FFF2-40B4-BE49-F238E27FC236}">
                <a16:creationId xmlns:a16="http://schemas.microsoft.com/office/drawing/2014/main" id="{CDBDA9E7-BCE1-16CB-B8E1-315D13B5584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l-PL"/>
              <a:t>Kliknij, aby edytować style wzorca tekstu</a:t>
            </a:r>
          </a:p>
        </p:txBody>
      </p:sp>
      <p:sp>
        <p:nvSpPr>
          <p:cNvPr id="5" name="Symbol zastępczy daty 4">
            <a:extLst>
              <a:ext uri="{FF2B5EF4-FFF2-40B4-BE49-F238E27FC236}">
                <a16:creationId xmlns:a16="http://schemas.microsoft.com/office/drawing/2014/main" id="{7C9988CD-5D5A-0129-F38A-947392B6653F}"/>
              </a:ext>
            </a:extLst>
          </p:cNvPr>
          <p:cNvSpPr>
            <a:spLocks noGrp="1"/>
          </p:cNvSpPr>
          <p:nvPr>
            <p:ph type="dt" sz="half" idx="10"/>
          </p:nvPr>
        </p:nvSpPr>
        <p:spPr/>
        <p:txBody>
          <a:bodyPr/>
          <a:lstStyle/>
          <a:p>
            <a:fld id="{BCF46F9E-8CBC-455D-B2DB-1AB4E422A321}" type="datetimeFigureOut">
              <a:rPr lang="pl-PL" smtClean="0"/>
              <a:t>07.06.2023</a:t>
            </a:fld>
            <a:endParaRPr lang="pl-PL"/>
          </a:p>
        </p:txBody>
      </p:sp>
      <p:sp>
        <p:nvSpPr>
          <p:cNvPr id="6" name="Symbol zastępczy stopki 5">
            <a:extLst>
              <a:ext uri="{FF2B5EF4-FFF2-40B4-BE49-F238E27FC236}">
                <a16:creationId xmlns:a16="http://schemas.microsoft.com/office/drawing/2014/main" id="{7FE7A4BA-23F2-6424-3A2E-D94C34250DC5}"/>
              </a:ext>
            </a:extLst>
          </p:cNvPr>
          <p:cNvSpPr>
            <a:spLocks noGrp="1"/>
          </p:cNvSpPr>
          <p:nvPr>
            <p:ph type="ftr" sz="quarter" idx="11"/>
          </p:nvPr>
        </p:nvSpPr>
        <p:spPr/>
        <p:txBody>
          <a:bodyPr/>
          <a:lstStyle/>
          <a:p>
            <a:endParaRPr lang="pl-PL"/>
          </a:p>
        </p:txBody>
      </p:sp>
      <p:sp>
        <p:nvSpPr>
          <p:cNvPr id="7" name="Symbol zastępczy numeru slajdu 6">
            <a:extLst>
              <a:ext uri="{FF2B5EF4-FFF2-40B4-BE49-F238E27FC236}">
                <a16:creationId xmlns:a16="http://schemas.microsoft.com/office/drawing/2014/main" id="{BC980D00-95DE-AFDC-32EF-499B6B01F4FC}"/>
              </a:ext>
            </a:extLst>
          </p:cNvPr>
          <p:cNvSpPr>
            <a:spLocks noGrp="1"/>
          </p:cNvSpPr>
          <p:nvPr>
            <p:ph type="sldNum" sz="quarter" idx="12"/>
          </p:nvPr>
        </p:nvSpPr>
        <p:spPr/>
        <p:txBody>
          <a:bodyPr/>
          <a:lstStyle/>
          <a:p>
            <a:fld id="{FE155216-8120-49AD-BB34-58AC09642FA1}" type="slidenum">
              <a:rPr lang="pl-PL" smtClean="0"/>
              <a:t>‹#›</a:t>
            </a:fld>
            <a:endParaRPr lang="pl-PL"/>
          </a:p>
        </p:txBody>
      </p:sp>
    </p:spTree>
    <p:extLst>
      <p:ext uri="{BB962C8B-B14F-4D97-AF65-F5344CB8AC3E}">
        <p14:creationId xmlns:p14="http://schemas.microsoft.com/office/powerpoint/2010/main" val="16752947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ytuł i tekst pionowy">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E9C67213-840F-05FF-6121-5F7DC96CA250}"/>
              </a:ext>
            </a:extLst>
          </p:cNvPr>
          <p:cNvSpPr>
            <a:spLocks noGrp="1"/>
          </p:cNvSpPr>
          <p:nvPr>
            <p:ph type="title"/>
          </p:nvPr>
        </p:nvSpPr>
        <p:spPr/>
        <p:txBody>
          <a:bodyPr/>
          <a:lstStyle/>
          <a:p>
            <a:r>
              <a:rPr lang="pl-PL"/>
              <a:t>Kliknij, aby edytować styl</a:t>
            </a:r>
          </a:p>
        </p:txBody>
      </p:sp>
      <p:sp>
        <p:nvSpPr>
          <p:cNvPr id="3" name="Symbol zastępczy tytułu pionowego 2">
            <a:extLst>
              <a:ext uri="{FF2B5EF4-FFF2-40B4-BE49-F238E27FC236}">
                <a16:creationId xmlns:a16="http://schemas.microsoft.com/office/drawing/2014/main" id="{DF40CCE0-196D-BC51-AD39-345727A483E1}"/>
              </a:ext>
            </a:extLst>
          </p:cNvPr>
          <p:cNvSpPr>
            <a:spLocks noGrp="1"/>
          </p:cNvSpPr>
          <p:nvPr>
            <p:ph type="body" orient="vert" idx="1"/>
          </p:nvPr>
        </p:nvSpPr>
        <p:spPr/>
        <p:txBody>
          <a:bodyPr vert="eaVert"/>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Symbol zastępczy daty 3">
            <a:extLst>
              <a:ext uri="{FF2B5EF4-FFF2-40B4-BE49-F238E27FC236}">
                <a16:creationId xmlns:a16="http://schemas.microsoft.com/office/drawing/2014/main" id="{05850510-8731-5875-9D0E-B8C29D84E2BE}"/>
              </a:ext>
            </a:extLst>
          </p:cNvPr>
          <p:cNvSpPr>
            <a:spLocks noGrp="1"/>
          </p:cNvSpPr>
          <p:nvPr>
            <p:ph type="dt" sz="half" idx="10"/>
          </p:nvPr>
        </p:nvSpPr>
        <p:spPr/>
        <p:txBody>
          <a:bodyPr/>
          <a:lstStyle/>
          <a:p>
            <a:fld id="{BCF46F9E-8CBC-455D-B2DB-1AB4E422A321}" type="datetimeFigureOut">
              <a:rPr lang="pl-PL" smtClean="0"/>
              <a:t>07.06.2023</a:t>
            </a:fld>
            <a:endParaRPr lang="pl-PL"/>
          </a:p>
        </p:txBody>
      </p:sp>
      <p:sp>
        <p:nvSpPr>
          <p:cNvPr id="5" name="Symbol zastępczy stopki 4">
            <a:extLst>
              <a:ext uri="{FF2B5EF4-FFF2-40B4-BE49-F238E27FC236}">
                <a16:creationId xmlns:a16="http://schemas.microsoft.com/office/drawing/2014/main" id="{D24A0F3C-8E04-A2E4-D237-102B4FF3A95C}"/>
              </a:ext>
            </a:extLst>
          </p:cNvPr>
          <p:cNvSpPr>
            <a:spLocks noGrp="1"/>
          </p:cNvSpPr>
          <p:nvPr>
            <p:ph type="ftr" sz="quarter" idx="11"/>
          </p:nvPr>
        </p:nvSpPr>
        <p:spPr/>
        <p:txBody>
          <a:bodyPr/>
          <a:lstStyle/>
          <a:p>
            <a:endParaRPr lang="pl-PL"/>
          </a:p>
        </p:txBody>
      </p:sp>
      <p:sp>
        <p:nvSpPr>
          <p:cNvPr id="6" name="Symbol zastępczy numeru slajdu 5">
            <a:extLst>
              <a:ext uri="{FF2B5EF4-FFF2-40B4-BE49-F238E27FC236}">
                <a16:creationId xmlns:a16="http://schemas.microsoft.com/office/drawing/2014/main" id="{82517FD2-8DC1-AC4A-F7AA-00428448F64A}"/>
              </a:ext>
            </a:extLst>
          </p:cNvPr>
          <p:cNvSpPr>
            <a:spLocks noGrp="1"/>
          </p:cNvSpPr>
          <p:nvPr>
            <p:ph type="sldNum" sz="quarter" idx="12"/>
          </p:nvPr>
        </p:nvSpPr>
        <p:spPr/>
        <p:txBody>
          <a:bodyPr/>
          <a:lstStyle/>
          <a:p>
            <a:fld id="{FE155216-8120-49AD-BB34-58AC09642FA1}" type="slidenum">
              <a:rPr lang="pl-PL" smtClean="0"/>
              <a:t>‹#›</a:t>
            </a:fld>
            <a:endParaRPr lang="pl-PL"/>
          </a:p>
        </p:txBody>
      </p:sp>
    </p:spTree>
    <p:extLst>
      <p:ext uri="{BB962C8B-B14F-4D97-AF65-F5344CB8AC3E}">
        <p14:creationId xmlns:p14="http://schemas.microsoft.com/office/powerpoint/2010/main" val="14593139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Tytuł pionowy i tekst">
    <p:spTree>
      <p:nvGrpSpPr>
        <p:cNvPr id="1" name=""/>
        <p:cNvGrpSpPr/>
        <p:nvPr/>
      </p:nvGrpSpPr>
      <p:grpSpPr>
        <a:xfrm>
          <a:off x="0" y="0"/>
          <a:ext cx="0" cy="0"/>
          <a:chOff x="0" y="0"/>
          <a:chExt cx="0" cy="0"/>
        </a:xfrm>
      </p:grpSpPr>
      <p:sp>
        <p:nvSpPr>
          <p:cNvPr id="2" name="Tytuł pionowy 1">
            <a:extLst>
              <a:ext uri="{FF2B5EF4-FFF2-40B4-BE49-F238E27FC236}">
                <a16:creationId xmlns:a16="http://schemas.microsoft.com/office/drawing/2014/main" id="{58546B5E-DF02-D249-B3FB-655A1D999835}"/>
              </a:ext>
            </a:extLst>
          </p:cNvPr>
          <p:cNvSpPr>
            <a:spLocks noGrp="1"/>
          </p:cNvSpPr>
          <p:nvPr>
            <p:ph type="title" orient="vert"/>
          </p:nvPr>
        </p:nvSpPr>
        <p:spPr>
          <a:xfrm>
            <a:off x="8724900" y="365125"/>
            <a:ext cx="2628900" cy="5811838"/>
          </a:xfrm>
        </p:spPr>
        <p:txBody>
          <a:bodyPr vert="eaVert"/>
          <a:lstStyle/>
          <a:p>
            <a:r>
              <a:rPr lang="pl-PL"/>
              <a:t>Kliknij, aby edytować styl</a:t>
            </a:r>
          </a:p>
        </p:txBody>
      </p:sp>
      <p:sp>
        <p:nvSpPr>
          <p:cNvPr id="3" name="Symbol zastępczy tytułu pionowego 2">
            <a:extLst>
              <a:ext uri="{FF2B5EF4-FFF2-40B4-BE49-F238E27FC236}">
                <a16:creationId xmlns:a16="http://schemas.microsoft.com/office/drawing/2014/main" id="{0E4C2B8D-B58C-E30B-0B25-1F630D105DD6}"/>
              </a:ext>
            </a:extLst>
          </p:cNvPr>
          <p:cNvSpPr>
            <a:spLocks noGrp="1"/>
          </p:cNvSpPr>
          <p:nvPr>
            <p:ph type="body" orient="vert" idx="1"/>
          </p:nvPr>
        </p:nvSpPr>
        <p:spPr>
          <a:xfrm>
            <a:off x="838200" y="365125"/>
            <a:ext cx="7734300" cy="5811838"/>
          </a:xfrm>
        </p:spPr>
        <p:txBody>
          <a:bodyPr vert="eaVert"/>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Symbol zastępczy daty 3">
            <a:extLst>
              <a:ext uri="{FF2B5EF4-FFF2-40B4-BE49-F238E27FC236}">
                <a16:creationId xmlns:a16="http://schemas.microsoft.com/office/drawing/2014/main" id="{91545A6A-38FC-648C-CEE9-A8AA8606FC93}"/>
              </a:ext>
            </a:extLst>
          </p:cNvPr>
          <p:cNvSpPr>
            <a:spLocks noGrp="1"/>
          </p:cNvSpPr>
          <p:nvPr>
            <p:ph type="dt" sz="half" idx="10"/>
          </p:nvPr>
        </p:nvSpPr>
        <p:spPr/>
        <p:txBody>
          <a:bodyPr/>
          <a:lstStyle/>
          <a:p>
            <a:fld id="{BCF46F9E-8CBC-455D-B2DB-1AB4E422A321}" type="datetimeFigureOut">
              <a:rPr lang="pl-PL" smtClean="0"/>
              <a:t>07.06.2023</a:t>
            </a:fld>
            <a:endParaRPr lang="pl-PL"/>
          </a:p>
        </p:txBody>
      </p:sp>
      <p:sp>
        <p:nvSpPr>
          <p:cNvPr id="5" name="Symbol zastępczy stopki 4">
            <a:extLst>
              <a:ext uri="{FF2B5EF4-FFF2-40B4-BE49-F238E27FC236}">
                <a16:creationId xmlns:a16="http://schemas.microsoft.com/office/drawing/2014/main" id="{603E171A-AF53-A990-409A-AB24D136D9B5}"/>
              </a:ext>
            </a:extLst>
          </p:cNvPr>
          <p:cNvSpPr>
            <a:spLocks noGrp="1"/>
          </p:cNvSpPr>
          <p:nvPr>
            <p:ph type="ftr" sz="quarter" idx="11"/>
          </p:nvPr>
        </p:nvSpPr>
        <p:spPr/>
        <p:txBody>
          <a:bodyPr/>
          <a:lstStyle/>
          <a:p>
            <a:endParaRPr lang="pl-PL"/>
          </a:p>
        </p:txBody>
      </p:sp>
      <p:sp>
        <p:nvSpPr>
          <p:cNvPr id="6" name="Symbol zastępczy numeru slajdu 5">
            <a:extLst>
              <a:ext uri="{FF2B5EF4-FFF2-40B4-BE49-F238E27FC236}">
                <a16:creationId xmlns:a16="http://schemas.microsoft.com/office/drawing/2014/main" id="{ECE83121-F7F5-932D-BC57-A6E2A25A16E7}"/>
              </a:ext>
            </a:extLst>
          </p:cNvPr>
          <p:cNvSpPr>
            <a:spLocks noGrp="1"/>
          </p:cNvSpPr>
          <p:nvPr>
            <p:ph type="sldNum" sz="quarter" idx="12"/>
          </p:nvPr>
        </p:nvSpPr>
        <p:spPr/>
        <p:txBody>
          <a:bodyPr/>
          <a:lstStyle/>
          <a:p>
            <a:fld id="{FE155216-8120-49AD-BB34-58AC09642FA1}" type="slidenum">
              <a:rPr lang="pl-PL" smtClean="0"/>
              <a:t>‹#›</a:t>
            </a:fld>
            <a:endParaRPr lang="pl-PL"/>
          </a:p>
        </p:txBody>
      </p:sp>
    </p:spTree>
    <p:extLst>
      <p:ext uri="{BB962C8B-B14F-4D97-AF65-F5344CB8AC3E}">
        <p14:creationId xmlns:p14="http://schemas.microsoft.com/office/powerpoint/2010/main" val="131280534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Slajd tytułowy">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50ADF085-AB91-9A1E-4104-5752AA9055E1}"/>
              </a:ext>
            </a:extLst>
          </p:cNvPr>
          <p:cNvSpPr>
            <a:spLocks noGrp="1"/>
          </p:cNvSpPr>
          <p:nvPr>
            <p:ph type="ctrTitle"/>
          </p:nvPr>
        </p:nvSpPr>
        <p:spPr>
          <a:xfrm>
            <a:off x="1524000" y="1122363"/>
            <a:ext cx="9144000" cy="2387600"/>
          </a:xfrm>
        </p:spPr>
        <p:txBody>
          <a:bodyPr anchor="b"/>
          <a:lstStyle>
            <a:lvl1pPr algn="ctr">
              <a:defRPr sz="6000"/>
            </a:lvl1pPr>
          </a:lstStyle>
          <a:p>
            <a:r>
              <a:rPr lang="pl-PL"/>
              <a:t>Kliknij, aby edytować styl</a:t>
            </a:r>
          </a:p>
        </p:txBody>
      </p:sp>
      <p:sp>
        <p:nvSpPr>
          <p:cNvPr id="3" name="Podtytuł 2">
            <a:extLst>
              <a:ext uri="{FF2B5EF4-FFF2-40B4-BE49-F238E27FC236}">
                <a16:creationId xmlns:a16="http://schemas.microsoft.com/office/drawing/2014/main" id="{1FCB4DC7-654C-5BA9-70DF-370AA2794AF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l-PL"/>
              <a:t>Kliknij, aby edytować styl wzorca podtytułu</a:t>
            </a:r>
          </a:p>
        </p:txBody>
      </p:sp>
      <p:sp>
        <p:nvSpPr>
          <p:cNvPr id="4" name="Symbol zastępczy daty 3">
            <a:extLst>
              <a:ext uri="{FF2B5EF4-FFF2-40B4-BE49-F238E27FC236}">
                <a16:creationId xmlns:a16="http://schemas.microsoft.com/office/drawing/2014/main" id="{CFA9988A-BA3D-E8D9-1099-C190A27E419C}"/>
              </a:ext>
            </a:extLst>
          </p:cNvPr>
          <p:cNvSpPr>
            <a:spLocks noGrp="1"/>
          </p:cNvSpPr>
          <p:nvPr>
            <p:ph type="dt" sz="half" idx="10"/>
          </p:nvPr>
        </p:nvSpPr>
        <p:spPr/>
        <p:txBody>
          <a:bodyPr/>
          <a:lstStyle/>
          <a:p>
            <a:fld id="{A47FAD7E-15B3-4D3D-AD17-6B95D81AAC64}" type="datetimeFigureOut">
              <a:rPr lang="pl-PL" smtClean="0"/>
              <a:t>07.06.2023</a:t>
            </a:fld>
            <a:endParaRPr lang="pl-PL"/>
          </a:p>
        </p:txBody>
      </p:sp>
      <p:sp>
        <p:nvSpPr>
          <p:cNvPr id="5" name="Symbol zastępczy stopki 4">
            <a:extLst>
              <a:ext uri="{FF2B5EF4-FFF2-40B4-BE49-F238E27FC236}">
                <a16:creationId xmlns:a16="http://schemas.microsoft.com/office/drawing/2014/main" id="{D7511370-9F9B-4005-3702-BEBDE890ED8D}"/>
              </a:ext>
            </a:extLst>
          </p:cNvPr>
          <p:cNvSpPr>
            <a:spLocks noGrp="1"/>
          </p:cNvSpPr>
          <p:nvPr>
            <p:ph type="ftr" sz="quarter" idx="11"/>
          </p:nvPr>
        </p:nvSpPr>
        <p:spPr/>
        <p:txBody>
          <a:bodyPr/>
          <a:lstStyle/>
          <a:p>
            <a:endParaRPr lang="pl-PL"/>
          </a:p>
        </p:txBody>
      </p:sp>
      <p:sp>
        <p:nvSpPr>
          <p:cNvPr id="6" name="Symbol zastępczy numeru slajdu 5">
            <a:extLst>
              <a:ext uri="{FF2B5EF4-FFF2-40B4-BE49-F238E27FC236}">
                <a16:creationId xmlns:a16="http://schemas.microsoft.com/office/drawing/2014/main" id="{CDA4C1F6-489A-D508-7C93-667702FD317E}"/>
              </a:ext>
            </a:extLst>
          </p:cNvPr>
          <p:cNvSpPr>
            <a:spLocks noGrp="1"/>
          </p:cNvSpPr>
          <p:nvPr>
            <p:ph type="sldNum" sz="quarter" idx="12"/>
          </p:nvPr>
        </p:nvSpPr>
        <p:spPr/>
        <p:txBody>
          <a:bodyPr/>
          <a:lstStyle/>
          <a:p>
            <a:fld id="{FEE8D4B0-25FB-4C6F-86F3-9078B1AD57F2}" type="slidenum">
              <a:rPr lang="pl-PL" smtClean="0"/>
              <a:t>‹#›</a:t>
            </a:fld>
            <a:endParaRPr lang="pl-PL"/>
          </a:p>
        </p:txBody>
      </p:sp>
    </p:spTree>
    <p:extLst>
      <p:ext uri="{BB962C8B-B14F-4D97-AF65-F5344CB8AC3E}">
        <p14:creationId xmlns:p14="http://schemas.microsoft.com/office/powerpoint/2010/main" val="49427728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ytuł i zawartość">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8B577645-DB63-6610-A060-C6323ECC27AF}"/>
              </a:ext>
            </a:extLst>
          </p:cNvPr>
          <p:cNvSpPr>
            <a:spLocks noGrp="1"/>
          </p:cNvSpPr>
          <p:nvPr>
            <p:ph type="title"/>
          </p:nvPr>
        </p:nvSpPr>
        <p:spPr/>
        <p:txBody>
          <a:bodyPr/>
          <a:lstStyle/>
          <a:p>
            <a:r>
              <a:rPr lang="pl-PL"/>
              <a:t>Kliknij, aby edytować styl</a:t>
            </a:r>
          </a:p>
        </p:txBody>
      </p:sp>
      <p:sp>
        <p:nvSpPr>
          <p:cNvPr id="3" name="Symbol zastępczy zawartości 2">
            <a:extLst>
              <a:ext uri="{FF2B5EF4-FFF2-40B4-BE49-F238E27FC236}">
                <a16:creationId xmlns:a16="http://schemas.microsoft.com/office/drawing/2014/main" id="{A68FD846-9BD3-8562-A10A-BD8CFC442DDE}"/>
              </a:ext>
            </a:extLst>
          </p:cNvPr>
          <p:cNvSpPr>
            <a:spLocks noGrp="1"/>
          </p:cNvSpPr>
          <p:nvPr>
            <p:ph idx="1"/>
          </p:nvPr>
        </p:nvSpPr>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Symbol zastępczy daty 3">
            <a:extLst>
              <a:ext uri="{FF2B5EF4-FFF2-40B4-BE49-F238E27FC236}">
                <a16:creationId xmlns:a16="http://schemas.microsoft.com/office/drawing/2014/main" id="{F8BFDF92-AB63-C322-2163-AAFB98198C6D}"/>
              </a:ext>
            </a:extLst>
          </p:cNvPr>
          <p:cNvSpPr>
            <a:spLocks noGrp="1"/>
          </p:cNvSpPr>
          <p:nvPr>
            <p:ph type="dt" sz="half" idx="10"/>
          </p:nvPr>
        </p:nvSpPr>
        <p:spPr/>
        <p:txBody>
          <a:bodyPr/>
          <a:lstStyle/>
          <a:p>
            <a:fld id="{A47FAD7E-15B3-4D3D-AD17-6B95D81AAC64}" type="datetimeFigureOut">
              <a:rPr lang="pl-PL" smtClean="0"/>
              <a:t>07.06.2023</a:t>
            </a:fld>
            <a:endParaRPr lang="pl-PL"/>
          </a:p>
        </p:txBody>
      </p:sp>
      <p:sp>
        <p:nvSpPr>
          <p:cNvPr id="5" name="Symbol zastępczy stopki 4">
            <a:extLst>
              <a:ext uri="{FF2B5EF4-FFF2-40B4-BE49-F238E27FC236}">
                <a16:creationId xmlns:a16="http://schemas.microsoft.com/office/drawing/2014/main" id="{FFEA544B-51C0-225A-4AD5-69A0FF707A55}"/>
              </a:ext>
            </a:extLst>
          </p:cNvPr>
          <p:cNvSpPr>
            <a:spLocks noGrp="1"/>
          </p:cNvSpPr>
          <p:nvPr>
            <p:ph type="ftr" sz="quarter" idx="11"/>
          </p:nvPr>
        </p:nvSpPr>
        <p:spPr/>
        <p:txBody>
          <a:bodyPr/>
          <a:lstStyle/>
          <a:p>
            <a:endParaRPr lang="pl-PL"/>
          </a:p>
        </p:txBody>
      </p:sp>
      <p:sp>
        <p:nvSpPr>
          <p:cNvPr id="6" name="Symbol zastępczy numeru slajdu 5">
            <a:extLst>
              <a:ext uri="{FF2B5EF4-FFF2-40B4-BE49-F238E27FC236}">
                <a16:creationId xmlns:a16="http://schemas.microsoft.com/office/drawing/2014/main" id="{80FFFBC6-77E7-4103-846F-F7D48F615D0A}"/>
              </a:ext>
            </a:extLst>
          </p:cNvPr>
          <p:cNvSpPr>
            <a:spLocks noGrp="1"/>
          </p:cNvSpPr>
          <p:nvPr>
            <p:ph type="sldNum" sz="quarter" idx="12"/>
          </p:nvPr>
        </p:nvSpPr>
        <p:spPr/>
        <p:txBody>
          <a:bodyPr/>
          <a:lstStyle/>
          <a:p>
            <a:fld id="{FEE8D4B0-25FB-4C6F-86F3-9078B1AD57F2}" type="slidenum">
              <a:rPr lang="pl-PL" smtClean="0"/>
              <a:t>‹#›</a:t>
            </a:fld>
            <a:endParaRPr lang="pl-PL"/>
          </a:p>
        </p:txBody>
      </p:sp>
    </p:spTree>
    <p:extLst>
      <p:ext uri="{BB962C8B-B14F-4D97-AF65-F5344CB8AC3E}">
        <p14:creationId xmlns:p14="http://schemas.microsoft.com/office/powerpoint/2010/main" val="172334304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Nagłówek sekcji">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C8DFAFF8-3958-BEAF-830D-44D062C40196}"/>
              </a:ext>
            </a:extLst>
          </p:cNvPr>
          <p:cNvSpPr>
            <a:spLocks noGrp="1"/>
          </p:cNvSpPr>
          <p:nvPr>
            <p:ph type="title"/>
          </p:nvPr>
        </p:nvSpPr>
        <p:spPr>
          <a:xfrm>
            <a:off x="831850" y="1709738"/>
            <a:ext cx="10515600" cy="2852737"/>
          </a:xfrm>
        </p:spPr>
        <p:txBody>
          <a:bodyPr anchor="b"/>
          <a:lstStyle>
            <a:lvl1pPr>
              <a:defRPr sz="6000"/>
            </a:lvl1pPr>
          </a:lstStyle>
          <a:p>
            <a:r>
              <a:rPr lang="pl-PL"/>
              <a:t>Kliknij, aby edytować styl</a:t>
            </a:r>
          </a:p>
        </p:txBody>
      </p:sp>
      <p:sp>
        <p:nvSpPr>
          <p:cNvPr id="3" name="Symbol zastępczy tekstu 2">
            <a:extLst>
              <a:ext uri="{FF2B5EF4-FFF2-40B4-BE49-F238E27FC236}">
                <a16:creationId xmlns:a16="http://schemas.microsoft.com/office/drawing/2014/main" id="{0CB5E098-36A5-5949-D72F-C015F8ADF00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l-PL"/>
              <a:t>Kliknij, aby edytować style wzorca tekstu</a:t>
            </a:r>
          </a:p>
        </p:txBody>
      </p:sp>
      <p:sp>
        <p:nvSpPr>
          <p:cNvPr id="4" name="Symbol zastępczy daty 3">
            <a:extLst>
              <a:ext uri="{FF2B5EF4-FFF2-40B4-BE49-F238E27FC236}">
                <a16:creationId xmlns:a16="http://schemas.microsoft.com/office/drawing/2014/main" id="{363039AB-B04F-EDE8-B5C4-52F695DCB36C}"/>
              </a:ext>
            </a:extLst>
          </p:cNvPr>
          <p:cNvSpPr>
            <a:spLocks noGrp="1"/>
          </p:cNvSpPr>
          <p:nvPr>
            <p:ph type="dt" sz="half" idx="10"/>
          </p:nvPr>
        </p:nvSpPr>
        <p:spPr/>
        <p:txBody>
          <a:bodyPr/>
          <a:lstStyle/>
          <a:p>
            <a:fld id="{A47FAD7E-15B3-4D3D-AD17-6B95D81AAC64}" type="datetimeFigureOut">
              <a:rPr lang="pl-PL" smtClean="0"/>
              <a:t>07.06.2023</a:t>
            </a:fld>
            <a:endParaRPr lang="pl-PL"/>
          </a:p>
        </p:txBody>
      </p:sp>
      <p:sp>
        <p:nvSpPr>
          <p:cNvPr id="5" name="Symbol zastępczy stopki 4">
            <a:extLst>
              <a:ext uri="{FF2B5EF4-FFF2-40B4-BE49-F238E27FC236}">
                <a16:creationId xmlns:a16="http://schemas.microsoft.com/office/drawing/2014/main" id="{6B3F35DA-F051-E421-9BA8-0EB7E1AC671C}"/>
              </a:ext>
            </a:extLst>
          </p:cNvPr>
          <p:cNvSpPr>
            <a:spLocks noGrp="1"/>
          </p:cNvSpPr>
          <p:nvPr>
            <p:ph type="ftr" sz="quarter" idx="11"/>
          </p:nvPr>
        </p:nvSpPr>
        <p:spPr/>
        <p:txBody>
          <a:bodyPr/>
          <a:lstStyle/>
          <a:p>
            <a:endParaRPr lang="pl-PL"/>
          </a:p>
        </p:txBody>
      </p:sp>
      <p:sp>
        <p:nvSpPr>
          <p:cNvPr id="6" name="Symbol zastępczy numeru slajdu 5">
            <a:extLst>
              <a:ext uri="{FF2B5EF4-FFF2-40B4-BE49-F238E27FC236}">
                <a16:creationId xmlns:a16="http://schemas.microsoft.com/office/drawing/2014/main" id="{4F5FBA02-FE4A-8B37-8FFA-833037F0D86D}"/>
              </a:ext>
            </a:extLst>
          </p:cNvPr>
          <p:cNvSpPr>
            <a:spLocks noGrp="1"/>
          </p:cNvSpPr>
          <p:nvPr>
            <p:ph type="sldNum" sz="quarter" idx="12"/>
          </p:nvPr>
        </p:nvSpPr>
        <p:spPr/>
        <p:txBody>
          <a:bodyPr/>
          <a:lstStyle/>
          <a:p>
            <a:fld id="{FEE8D4B0-25FB-4C6F-86F3-9078B1AD57F2}" type="slidenum">
              <a:rPr lang="pl-PL" smtClean="0"/>
              <a:t>‹#›</a:t>
            </a:fld>
            <a:endParaRPr lang="pl-PL"/>
          </a:p>
        </p:txBody>
      </p:sp>
    </p:spTree>
    <p:extLst>
      <p:ext uri="{BB962C8B-B14F-4D97-AF65-F5344CB8AC3E}">
        <p14:creationId xmlns:p14="http://schemas.microsoft.com/office/powerpoint/2010/main" val="50426724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Dwa elementy zawartości">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1F3AB5AB-334C-EAF0-A604-99F452099B6B}"/>
              </a:ext>
            </a:extLst>
          </p:cNvPr>
          <p:cNvSpPr>
            <a:spLocks noGrp="1"/>
          </p:cNvSpPr>
          <p:nvPr>
            <p:ph type="title"/>
          </p:nvPr>
        </p:nvSpPr>
        <p:spPr/>
        <p:txBody>
          <a:bodyPr/>
          <a:lstStyle/>
          <a:p>
            <a:r>
              <a:rPr lang="pl-PL"/>
              <a:t>Kliknij, aby edytować styl</a:t>
            </a:r>
          </a:p>
        </p:txBody>
      </p:sp>
      <p:sp>
        <p:nvSpPr>
          <p:cNvPr id="3" name="Symbol zastępczy zawartości 2">
            <a:extLst>
              <a:ext uri="{FF2B5EF4-FFF2-40B4-BE49-F238E27FC236}">
                <a16:creationId xmlns:a16="http://schemas.microsoft.com/office/drawing/2014/main" id="{D3FEFB02-8992-0676-A1BB-515311D3FC1F}"/>
              </a:ext>
            </a:extLst>
          </p:cNvPr>
          <p:cNvSpPr>
            <a:spLocks noGrp="1"/>
          </p:cNvSpPr>
          <p:nvPr>
            <p:ph sz="half" idx="1"/>
          </p:nvPr>
        </p:nvSpPr>
        <p:spPr>
          <a:xfrm>
            <a:off x="838200" y="1825625"/>
            <a:ext cx="5181600" cy="4351338"/>
          </a:xfrm>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Symbol zastępczy zawartości 3">
            <a:extLst>
              <a:ext uri="{FF2B5EF4-FFF2-40B4-BE49-F238E27FC236}">
                <a16:creationId xmlns:a16="http://schemas.microsoft.com/office/drawing/2014/main" id="{3AAA4FFE-9663-A878-D7E1-AB2317CD29BB}"/>
              </a:ext>
            </a:extLst>
          </p:cNvPr>
          <p:cNvSpPr>
            <a:spLocks noGrp="1"/>
          </p:cNvSpPr>
          <p:nvPr>
            <p:ph sz="half" idx="2"/>
          </p:nvPr>
        </p:nvSpPr>
        <p:spPr>
          <a:xfrm>
            <a:off x="6172200" y="1825625"/>
            <a:ext cx="5181600" cy="4351338"/>
          </a:xfrm>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5" name="Symbol zastępczy daty 4">
            <a:extLst>
              <a:ext uri="{FF2B5EF4-FFF2-40B4-BE49-F238E27FC236}">
                <a16:creationId xmlns:a16="http://schemas.microsoft.com/office/drawing/2014/main" id="{17056B19-72BD-2035-921B-789E7A45178B}"/>
              </a:ext>
            </a:extLst>
          </p:cNvPr>
          <p:cNvSpPr>
            <a:spLocks noGrp="1"/>
          </p:cNvSpPr>
          <p:nvPr>
            <p:ph type="dt" sz="half" idx="10"/>
          </p:nvPr>
        </p:nvSpPr>
        <p:spPr/>
        <p:txBody>
          <a:bodyPr/>
          <a:lstStyle/>
          <a:p>
            <a:fld id="{A47FAD7E-15B3-4D3D-AD17-6B95D81AAC64}" type="datetimeFigureOut">
              <a:rPr lang="pl-PL" smtClean="0"/>
              <a:t>07.06.2023</a:t>
            </a:fld>
            <a:endParaRPr lang="pl-PL"/>
          </a:p>
        </p:txBody>
      </p:sp>
      <p:sp>
        <p:nvSpPr>
          <p:cNvPr id="6" name="Symbol zastępczy stopki 5">
            <a:extLst>
              <a:ext uri="{FF2B5EF4-FFF2-40B4-BE49-F238E27FC236}">
                <a16:creationId xmlns:a16="http://schemas.microsoft.com/office/drawing/2014/main" id="{8DD5CCA5-1AF2-7484-6572-18BE6A8055E5}"/>
              </a:ext>
            </a:extLst>
          </p:cNvPr>
          <p:cNvSpPr>
            <a:spLocks noGrp="1"/>
          </p:cNvSpPr>
          <p:nvPr>
            <p:ph type="ftr" sz="quarter" idx="11"/>
          </p:nvPr>
        </p:nvSpPr>
        <p:spPr/>
        <p:txBody>
          <a:bodyPr/>
          <a:lstStyle/>
          <a:p>
            <a:endParaRPr lang="pl-PL"/>
          </a:p>
        </p:txBody>
      </p:sp>
      <p:sp>
        <p:nvSpPr>
          <p:cNvPr id="7" name="Symbol zastępczy numeru slajdu 6">
            <a:extLst>
              <a:ext uri="{FF2B5EF4-FFF2-40B4-BE49-F238E27FC236}">
                <a16:creationId xmlns:a16="http://schemas.microsoft.com/office/drawing/2014/main" id="{69D6CDB0-ED43-9EE1-2C2B-F6A80AAEA9E2}"/>
              </a:ext>
            </a:extLst>
          </p:cNvPr>
          <p:cNvSpPr>
            <a:spLocks noGrp="1"/>
          </p:cNvSpPr>
          <p:nvPr>
            <p:ph type="sldNum" sz="quarter" idx="12"/>
          </p:nvPr>
        </p:nvSpPr>
        <p:spPr/>
        <p:txBody>
          <a:bodyPr/>
          <a:lstStyle/>
          <a:p>
            <a:fld id="{FEE8D4B0-25FB-4C6F-86F3-9078B1AD57F2}" type="slidenum">
              <a:rPr lang="pl-PL" smtClean="0"/>
              <a:t>‹#›</a:t>
            </a:fld>
            <a:endParaRPr lang="pl-PL"/>
          </a:p>
        </p:txBody>
      </p:sp>
    </p:spTree>
    <p:extLst>
      <p:ext uri="{BB962C8B-B14F-4D97-AF65-F5344CB8AC3E}">
        <p14:creationId xmlns:p14="http://schemas.microsoft.com/office/powerpoint/2010/main" val="81299502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Porównanie">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3CEEC27E-E597-168B-5A61-32FCB89F6DF6}"/>
              </a:ext>
            </a:extLst>
          </p:cNvPr>
          <p:cNvSpPr>
            <a:spLocks noGrp="1"/>
          </p:cNvSpPr>
          <p:nvPr>
            <p:ph type="title"/>
          </p:nvPr>
        </p:nvSpPr>
        <p:spPr>
          <a:xfrm>
            <a:off x="839788" y="365125"/>
            <a:ext cx="10515600" cy="1325563"/>
          </a:xfrm>
        </p:spPr>
        <p:txBody>
          <a:bodyPr/>
          <a:lstStyle/>
          <a:p>
            <a:r>
              <a:rPr lang="pl-PL"/>
              <a:t>Kliknij, aby edytować styl</a:t>
            </a:r>
          </a:p>
        </p:txBody>
      </p:sp>
      <p:sp>
        <p:nvSpPr>
          <p:cNvPr id="3" name="Symbol zastępczy tekstu 2">
            <a:extLst>
              <a:ext uri="{FF2B5EF4-FFF2-40B4-BE49-F238E27FC236}">
                <a16:creationId xmlns:a16="http://schemas.microsoft.com/office/drawing/2014/main" id="{13AB5EC2-6EFA-43B0-5B56-3C50FDDDA05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l-PL"/>
              <a:t>Kliknij, aby edytować style wzorca tekstu</a:t>
            </a:r>
          </a:p>
        </p:txBody>
      </p:sp>
      <p:sp>
        <p:nvSpPr>
          <p:cNvPr id="4" name="Symbol zastępczy zawartości 3">
            <a:extLst>
              <a:ext uri="{FF2B5EF4-FFF2-40B4-BE49-F238E27FC236}">
                <a16:creationId xmlns:a16="http://schemas.microsoft.com/office/drawing/2014/main" id="{30F7096E-A9C9-71C5-8C3E-2F99DA75F204}"/>
              </a:ext>
            </a:extLst>
          </p:cNvPr>
          <p:cNvSpPr>
            <a:spLocks noGrp="1"/>
          </p:cNvSpPr>
          <p:nvPr>
            <p:ph sz="half" idx="2"/>
          </p:nvPr>
        </p:nvSpPr>
        <p:spPr>
          <a:xfrm>
            <a:off x="839788" y="2505075"/>
            <a:ext cx="5157787" cy="3684588"/>
          </a:xfrm>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5" name="Symbol zastępczy tekstu 4">
            <a:extLst>
              <a:ext uri="{FF2B5EF4-FFF2-40B4-BE49-F238E27FC236}">
                <a16:creationId xmlns:a16="http://schemas.microsoft.com/office/drawing/2014/main" id="{0647116B-40AE-D149-1982-607C2905DD3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l-PL"/>
              <a:t>Kliknij, aby edytować style wzorca tekstu</a:t>
            </a:r>
          </a:p>
        </p:txBody>
      </p:sp>
      <p:sp>
        <p:nvSpPr>
          <p:cNvPr id="6" name="Symbol zastępczy zawartości 5">
            <a:extLst>
              <a:ext uri="{FF2B5EF4-FFF2-40B4-BE49-F238E27FC236}">
                <a16:creationId xmlns:a16="http://schemas.microsoft.com/office/drawing/2014/main" id="{EF648929-7064-F1F0-9643-E0D7486374BF}"/>
              </a:ext>
            </a:extLst>
          </p:cNvPr>
          <p:cNvSpPr>
            <a:spLocks noGrp="1"/>
          </p:cNvSpPr>
          <p:nvPr>
            <p:ph sz="quarter" idx="4"/>
          </p:nvPr>
        </p:nvSpPr>
        <p:spPr>
          <a:xfrm>
            <a:off x="6172200" y="2505075"/>
            <a:ext cx="5183188" cy="3684588"/>
          </a:xfrm>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7" name="Symbol zastępczy daty 6">
            <a:extLst>
              <a:ext uri="{FF2B5EF4-FFF2-40B4-BE49-F238E27FC236}">
                <a16:creationId xmlns:a16="http://schemas.microsoft.com/office/drawing/2014/main" id="{E2F4C979-5C80-6909-B14E-DF30F7948E09}"/>
              </a:ext>
            </a:extLst>
          </p:cNvPr>
          <p:cNvSpPr>
            <a:spLocks noGrp="1"/>
          </p:cNvSpPr>
          <p:nvPr>
            <p:ph type="dt" sz="half" idx="10"/>
          </p:nvPr>
        </p:nvSpPr>
        <p:spPr/>
        <p:txBody>
          <a:bodyPr/>
          <a:lstStyle/>
          <a:p>
            <a:fld id="{A47FAD7E-15B3-4D3D-AD17-6B95D81AAC64}" type="datetimeFigureOut">
              <a:rPr lang="pl-PL" smtClean="0"/>
              <a:t>07.06.2023</a:t>
            </a:fld>
            <a:endParaRPr lang="pl-PL"/>
          </a:p>
        </p:txBody>
      </p:sp>
      <p:sp>
        <p:nvSpPr>
          <p:cNvPr id="8" name="Symbol zastępczy stopki 7">
            <a:extLst>
              <a:ext uri="{FF2B5EF4-FFF2-40B4-BE49-F238E27FC236}">
                <a16:creationId xmlns:a16="http://schemas.microsoft.com/office/drawing/2014/main" id="{16437092-03DA-2857-0075-2AC60A7B39CB}"/>
              </a:ext>
            </a:extLst>
          </p:cNvPr>
          <p:cNvSpPr>
            <a:spLocks noGrp="1"/>
          </p:cNvSpPr>
          <p:nvPr>
            <p:ph type="ftr" sz="quarter" idx="11"/>
          </p:nvPr>
        </p:nvSpPr>
        <p:spPr/>
        <p:txBody>
          <a:bodyPr/>
          <a:lstStyle/>
          <a:p>
            <a:endParaRPr lang="pl-PL"/>
          </a:p>
        </p:txBody>
      </p:sp>
      <p:sp>
        <p:nvSpPr>
          <p:cNvPr id="9" name="Symbol zastępczy numeru slajdu 8">
            <a:extLst>
              <a:ext uri="{FF2B5EF4-FFF2-40B4-BE49-F238E27FC236}">
                <a16:creationId xmlns:a16="http://schemas.microsoft.com/office/drawing/2014/main" id="{5623DDEB-872E-0E23-07FE-49582B29A245}"/>
              </a:ext>
            </a:extLst>
          </p:cNvPr>
          <p:cNvSpPr>
            <a:spLocks noGrp="1"/>
          </p:cNvSpPr>
          <p:nvPr>
            <p:ph type="sldNum" sz="quarter" idx="12"/>
          </p:nvPr>
        </p:nvSpPr>
        <p:spPr/>
        <p:txBody>
          <a:bodyPr/>
          <a:lstStyle/>
          <a:p>
            <a:fld id="{FEE8D4B0-25FB-4C6F-86F3-9078B1AD57F2}" type="slidenum">
              <a:rPr lang="pl-PL" smtClean="0"/>
              <a:t>‹#›</a:t>
            </a:fld>
            <a:endParaRPr lang="pl-PL"/>
          </a:p>
        </p:txBody>
      </p:sp>
    </p:spTree>
    <p:extLst>
      <p:ext uri="{BB962C8B-B14F-4D97-AF65-F5344CB8AC3E}">
        <p14:creationId xmlns:p14="http://schemas.microsoft.com/office/powerpoint/2010/main" val="6415582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ylko tytuł">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4043B56D-9B67-7016-0C11-57D3005F81C0}"/>
              </a:ext>
            </a:extLst>
          </p:cNvPr>
          <p:cNvSpPr>
            <a:spLocks noGrp="1"/>
          </p:cNvSpPr>
          <p:nvPr>
            <p:ph type="title"/>
          </p:nvPr>
        </p:nvSpPr>
        <p:spPr/>
        <p:txBody>
          <a:bodyPr/>
          <a:lstStyle/>
          <a:p>
            <a:r>
              <a:rPr lang="pl-PL"/>
              <a:t>Kliknij, aby edytować styl</a:t>
            </a:r>
          </a:p>
        </p:txBody>
      </p:sp>
      <p:sp>
        <p:nvSpPr>
          <p:cNvPr id="3" name="Symbol zastępczy daty 2">
            <a:extLst>
              <a:ext uri="{FF2B5EF4-FFF2-40B4-BE49-F238E27FC236}">
                <a16:creationId xmlns:a16="http://schemas.microsoft.com/office/drawing/2014/main" id="{087AC3EF-F586-514B-079F-96F11E175261}"/>
              </a:ext>
            </a:extLst>
          </p:cNvPr>
          <p:cNvSpPr>
            <a:spLocks noGrp="1"/>
          </p:cNvSpPr>
          <p:nvPr>
            <p:ph type="dt" sz="half" idx="10"/>
          </p:nvPr>
        </p:nvSpPr>
        <p:spPr/>
        <p:txBody>
          <a:bodyPr/>
          <a:lstStyle/>
          <a:p>
            <a:fld id="{A47FAD7E-15B3-4D3D-AD17-6B95D81AAC64}" type="datetimeFigureOut">
              <a:rPr lang="pl-PL" smtClean="0"/>
              <a:t>07.06.2023</a:t>
            </a:fld>
            <a:endParaRPr lang="pl-PL"/>
          </a:p>
        </p:txBody>
      </p:sp>
      <p:sp>
        <p:nvSpPr>
          <p:cNvPr id="4" name="Symbol zastępczy stopki 3">
            <a:extLst>
              <a:ext uri="{FF2B5EF4-FFF2-40B4-BE49-F238E27FC236}">
                <a16:creationId xmlns:a16="http://schemas.microsoft.com/office/drawing/2014/main" id="{6E1C0D9B-5EB4-C346-9FEA-FE63A7D8A4D0}"/>
              </a:ext>
            </a:extLst>
          </p:cNvPr>
          <p:cNvSpPr>
            <a:spLocks noGrp="1"/>
          </p:cNvSpPr>
          <p:nvPr>
            <p:ph type="ftr" sz="quarter" idx="11"/>
          </p:nvPr>
        </p:nvSpPr>
        <p:spPr/>
        <p:txBody>
          <a:bodyPr/>
          <a:lstStyle/>
          <a:p>
            <a:endParaRPr lang="pl-PL"/>
          </a:p>
        </p:txBody>
      </p:sp>
      <p:sp>
        <p:nvSpPr>
          <p:cNvPr id="5" name="Symbol zastępczy numeru slajdu 4">
            <a:extLst>
              <a:ext uri="{FF2B5EF4-FFF2-40B4-BE49-F238E27FC236}">
                <a16:creationId xmlns:a16="http://schemas.microsoft.com/office/drawing/2014/main" id="{248D0B90-C96D-022D-03DE-FEF79A125E7A}"/>
              </a:ext>
            </a:extLst>
          </p:cNvPr>
          <p:cNvSpPr>
            <a:spLocks noGrp="1"/>
          </p:cNvSpPr>
          <p:nvPr>
            <p:ph type="sldNum" sz="quarter" idx="12"/>
          </p:nvPr>
        </p:nvSpPr>
        <p:spPr/>
        <p:txBody>
          <a:bodyPr/>
          <a:lstStyle/>
          <a:p>
            <a:fld id="{FEE8D4B0-25FB-4C6F-86F3-9078B1AD57F2}" type="slidenum">
              <a:rPr lang="pl-PL" smtClean="0"/>
              <a:t>‹#›</a:t>
            </a:fld>
            <a:endParaRPr lang="pl-PL"/>
          </a:p>
        </p:txBody>
      </p:sp>
    </p:spTree>
    <p:extLst>
      <p:ext uri="{BB962C8B-B14F-4D97-AF65-F5344CB8AC3E}">
        <p14:creationId xmlns:p14="http://schemas.microsoft.com/office/powerpoint/2010/main" val="122321627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Pusty">
    <p:spTree>
      <p:nvGrpSpPr>
        <p:cNvPr id="1" name=""/>
        <p:cNvGrpSpPr/>
        <p:nvPr/>
      </p:nvGrpSpPr>
      <p:grpSpPr>
        <a:xfrm>
          <a:off x="0" y="0"/>
          <a:ext cx="0" cy="0"/>
          <a:chOff x="0" y="0"/>
          <a:chExt cx="0" cy="0"/>
        </a:xfrm>
      </p:grpSpPr>
      <p:sp>
        <p:nvSpPr>
          <p:cNvPr id="2" name="Symbol zastępczy daty 1">
            <a:extLst>
              <a:ext uri="{FF2B5EF4-FFF2-40B4-BE49-F238E27FC236}">
                <a16:creationId xmlns:a16="http://schemas.microsoft.com/office/drawing/2014/main" id="{DDF858EB-EF55-F478-8880-E3C68344DD64}"/>
              </a:ext>
            </a:extLst>
          </p:cNvPr>
          <p:cNvSpPr>
            <a:spLocks noGrp="1"/>
          </p:cNvSpPr>
          <p:nvPr>
            <p:ph type="dt" sz="half" idx="10"/>
          </p:nvPr>
        </p:nvSpPr>
        <p:spPr/>
        <p:txBody>
          <a:bodyPr/>
          <a:lstStyle/>
          <a:p>
            <a:fld id="{A47FAD7E-15B3-4D3D-AD17-6B95D81AAC64}" type="datetimeFigureOut">
              <a:rPr lang="pl-PL" smtClean="0"/>
              <a:t>07.06.2023</a:t>
            </a:fld>
            <a:endParaRPr lang="pl-PL"/>
          </a:p>
        </p:txBody>
      </p:sp>
      <p:sp>
        <p:nvSpPr>
          <p:cNvPr id="3" name="Symbol zastępczy stopki 2">
            <a:extLst>
              <a:ext uri="{FF2B5EF4-FFF2-40B4-BE49-F238E27FC236}">
                <a16:creationId xmlns:a16="http://schemas.microsoft.com/office/drawing/2014/main" id="{44AA9C78-1A10-7B08-D557-36D4E21AE198}"/>
              </a:ext>
            </a:extLst>
          </p:cNvPr>
          <p:cNvSpPr>
            <a:spLocks noGrp="1"/>
          </p:cNvSpPr>
          <p:nvPr>
            <p:ph type="ftr" sz="quarter" idx="11"/>
          </p:nvPr>
        </p:nvSpPr>
        <p:spPr/>
        <p:txBody>
          <a:bodyPr/>
          <a:lstStyle/>
          <a:p>
            <a:endParaRPr lang="pl-PL"/>
          </a:p>
        </p:txBody>
      </p:sp>
      <p:sp>
        <p:nvSpPr>
          <p:cNvPr id="4" name="Symbol zastępczy numeru slajdu 3">
            <a:extLst>
              <a:ext uri="{FF2B5EF4-FFF2-40B4-BE49-F238E27FC236}">
                <a16:creationId xmlns:a16="http://schemas.microsoft.com/office/drawing/2014/main" id="{EA742DDC-8246-95DE-DF2F-A51F99954628}"/>
              </a:ext>
            </a:extLst>
          </p:cNvPr>
          <p:cNvSpPr>
            <a:spLocks noGrp="1"/>
          </p:cNvSpPr>
          <p:nvPr>
            <p:ph type="sldNum" sz="quarter" idx="12"/>
          </p:nvPr>
        </p:nvSpPr>
        <p:spPr/>
        <p:txBody>
          <a:bodyPr/>
          <a:lstStyle/>
          <a:p>
            <a:fld id="{FEE8D4B0-25FB-4C6F-86F3-9078B1AD57F2}" type="slidenum">
              <a:rPr lang="pl-PL" smtClean="0"/>
              <a:t>‹#›</a:t>
            </a:fld>
            <a:endParaRPr lang="pl-PL"/>
          </a:p>
        </p:txBody>
      </p:sp>
    </p:spTree>
    <p:extLst>
      <p:ext uri="{BB962C8B-B14F-4D97-AF65-F5344CB8AC3E}">
        <p14:creationId xmlns:p14="http://schemas.microsoft.com/office/powerpoint/2010/main" val="38506510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ytuł i zawartość">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5ACC5022-3F21-E7EE-DA34-506ADCC0B56A}"/>
              </a:ext>
            </a:extLst>
          </p:cNvPr>
          <p:cNvSpPr>
            <a:spLocks noGrp="1"/>
          </p:cNvSpPr>
          <p:nvPr>
            <p:ph type="title"/>
          </p:nvPr>
        </p:nvSpPr>
        <p:spPr/>
        <p:txBody>
          <a:bodyPr/>
          <a:lstStyle/>
          <a:p>
            <a:r>
              <a:rPr lang="pl-PL"/>
              <a:t>Kliknij, aby edytować styl</a:t>
            </a:r>
          </a:p>
        </p:txBody>
      </p:sp>
      <p:sp>
        <p:nvSpPr>
          <p:cNvPr id="3" name="Symbol zastępczy zawartości 2">
            <a:extLst>
              <a:ext uri="{FF2B5EF4-FFF2-40B4-BE49-F238E27FC236}">
                <a16:creationId xmlns:a16="http://schemas.microsoft.com/office/drawing/2014/main" id="{220B9F15-8759-A958-F75F-A97F58CB5B18}"/>
              </a:ext>
            </a:extLst>
          </p:cNvPr>
          <p:cNvSpPr>
            <a:spLocks noGrp="1"/>
          </p:cNvSpPr>
          <p:nvPr>
            <p:ph idx="1"/>
          </p:nvPr>
        </p:nvSpPr>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Symbol zastępczy daty 3">
            <a:extLst>
              <a:ext uri="{FF2B5EF4-FFF2-40B4-BE49-F238E27FC236}">
                <a16:creationId xmlns:a16="http://schemas.microsoft.com/office/drawing/2014/main" id="{7A4A9E5E-A096-71A8-62E2-0637D7B14432}"/>
              </a:ext>
            </a:extLst>
          </p:cNvPr>
          <p:cNvSpPr>
            <a:spLocks noGrp="1"/>
          </p:cNvSpPr>
          <p:nvPr>
            <p:ph type="dt" sz="half" idx="10"/>
          </p:nvPr>
        </p:nvSpPr>
        <p:spPr/>
        <p:txBody>
          <a:bodyPr/>
          <a:lstStyle/>
          <a:p>
            <a:fld id="{BCF46F9E-8CBC-455D-B2DB-1AB4E422A321}" type="datetimeFigureOut">
              <a:rPr lang="pl-PL" smtClean="0"/>
              <a:t>07.06.2023</a:t>
            </a:fld>
            <a:endParaRPr lang="pl-PL"/>
          </a:p>
        </p:txBody>
      </p:sp>
      <p:sp>
        <p:nvSpPr>
          <p:cNvPr id="5" name="Symbol zastępczy stopki 4">
            <a:extLst>
              <a:ext uri="{FF2B5EF4-FFF2-40B4-BE49-F238E27FC236}">
                <a16:creationId xmlns:a16="http://schemas.microsoft.com/office/drawing/2014/main" id="{C4C60A32-1548-6574-098E-9146648BA106}"/>
              </a:ext>
            </a:extLst>
          </p:cNvPr>
          <p:cNvSpPr>
            <a:spLocks noGrp="1"/>
          </p:cNvSpPr>
          <p:nvPr>
            <p:ph type="ftr" sz="quarter" idx="11"/>
          </p:nvPr>
        </p:nvSpPr>
        <p:spPr/>
        <p:txBody>
          <a:bodyPr/>
          <a:lstStyle/>
          <a:p>
            <a:endParaRPr lang="pl-PL"/>
          </a:p>
        </p:txBody>
      </p:sp>
      <p:sp>
        <p:nvSpPr>
          <p:cNvPr id="6" name="Symbol zastępczy numeru slajdu 5">
            <a:extLst>
              <a:ext uri="{FF2B5EF4-FFF2-40B4-BE49-F238E27FC236}">
                <a16:creationId xmlns:a16="http://schemas.microsoft.com/office/drawing/2014/main" id="{60E7C3CF-FACD-F8EF-2EE3-8C41A69916C2}"/>
              </a:ext>
            </a:extLst>
          </p:cNvPr>
          <p:cNvSpPr>
            <a:spLocks noGrp="1"/>
          </p:cNvSpPr>
          <p:nvPr>
            <p:ph type="sldNum" sz="quarter" idx="12"/>
          </p:nvPr>
        </p:nvSpPr>
        <p:spPr/>
        <p:txBody>
          <a:bodyPr/>
          <a:lstStyle/>
          <a:p>
            <a:fld id="{FE155216-8120-49AD-BB34-58AC09642FA1}" type="slidenum">
              <a:rPr lang="pl-PL" smtClean="0"/>
              <a:t>‹#›</a:t>
            </a:fld>
            <a:endParaRPr lang="pl-PL"/>
          </a:p>
        </p:txBody>
      </p:sp>
    </p:spTree>
    <p:extLst>
      <p:ext uri="{BB962C8B-B14F-4D97-AF65-F5344CB8AC3E}">
        <p14:creationId xmlns:p14="http://schemas.microsoft.com/office/powerpoint/2010/main" val="351040198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Zawartość z podpisem">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2A83222F-2452-39CE-2DC2-558D57B2297C}"/>
              </a:ext>
            </a:extLst>
          </p:cNvPr>
          <p:cNvSpPr>
            <a:spLocks noGrp="1"/>
          </p:cNvSpPr>
          <p:nvPr>
            <p:ph type="title"/>
          </p:nvPr>
        </p:nvSpPr>
        <p:spPr>
          <a:xfrm>
            <a:off x="839788" y="457200"/>
            <a:ext cx="3932237" cy="1600200"/>
          </a:xfrm>
        </p:spPr>
        <p:txBody>
          <a:bodyPr anchor="b"/>
          <a:lstStyle>
            <a:lvl1pPr>
              <a:defRPr sz="3200"/>
            </a:lvl1pPr>
          </a:lstStyle>
          <a:p>
            <a:r>
              <a:rPr lang="pl-PL"/>
              <a:t>Kliknij, aby edytować styl</a:t>
            </a:r>
          </a:p>
        </p:txBody>
      </p:sp>
      <p:sp>
        <p:nvSpPr>
          <p:cNvPr id="3" name="Symbol zastępczy zawartości 2">
            <a:extLst>
              <a:ext uri="{FF2B5EF4-FFF2-40B4-BE49-F238E27FC236}">
                <a16:creationId xmlns:a16="http://schemas.microsoft.com/office/drawing/2014/main" id="{FE51850D-7514-0117-111C-23FB07E2E6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Symbol zastępczy tekstu 3">
            <a:extLst>
              <a:ext uri="{FF2B5EF4-FFF2-40B4-BE49-F238E27FC236}">
                <a16:creationId xmlns:a16="http://schemas.microsoft.com/office/drawing/2014/main" id="{5924C999-65FC-1D62-7CE1-BEB8F2A948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l-PL"/>
              <a:t>Kliknij, aby edytować style wzorca tekstu</a:t>
            </a:r>
          </a:p>
        </p:txBody>
      </p:sp>
      <p:sp>
        <p:nvSpPr>
          <p:cNvPr id="5" name="Symbol zastępczy daty 4">
            <a:extLst>
              <a:ext uri="{FF2B5EF4-FFF2-40B4-BE49-F238E27FC236}">
                <a16:creationId xmlns:a16="http://schemas.microsoft.com/office/drawing/2014/main" id="{F94C6DFE-683E-AA0B-EF6E-CC5A86B2EC92}"/>
              </a:ext>
            </a:extLst>
          </p:cNvPr>
          <p:cNvSpPr>
            <a:spLocks noGrp="1"/>
          </p:cNvSpPr>
          <p:nvPr>
            <p:ph type="dt" sz="half" idx="10"/>
          </p:nvPr>
        </p:nvSpPr>
        <p:spPr/>
        <p:txBody>
          <a:bodyPr/>
          <a:lstStyle/>
          <a:p>
            <a:fld id="{A47FAD7E-15B3-4D3D-AD17-6B95D81AAC64}" type="datetimeFigureOut">
              <a:rPr lang="pl-PL" smtClean="0"/>
              <a:t>07.06.2023</a:t>
            </a:fld>
            <a:endParaRPr lang="pl-PL"/>
          </a:p>
        </p:txBody>
      </p:sp>
      <p:sp>
        <p:nvSpPr>
          <p:cNvPr id="6" name="Symbol zastępczy stopki 5">
            <a:extLst>
              <a:ext uri="{FF2B5EF4-FFF2-40B4-BE49-F238E27FC236}">
                <a16:creationId xmlns:a16="http://schemas.microsoft.com/office/drawing/2014/main" id="{1D2B9F4A-A29E-67E8-16F3-4B7BD10A20E1}"/>
              </a:ext>
            </a:extLst>
          </p:cNvPr>
          <p:cNvSpPr>
            <a:spLocks noGrp="1"/>
          </p:cNvSpPr>
          <p:nvPr>
            <p:ph type="ftr" sz="quarter" idx="11"/>
          </p:nvPr>
        </p:nvSpPr>
        <p:spPr/>
        <p:txBody>
          <a:bodyPr/>
          <a:lstStyle/>
          <a:p>
            <a:endParaRPr lang="pl-PL"/>
          </a:p>
        </p:txBody>
      </p:sp>
      <p:sp>
        <p:nvSpPr>
          <p:cNvPr id="7" name="Symbol zastępczy numeru slajdu 6">
            <a:extLst>
              <a:ext uri="{FF2B5EF4-FFF2-40B4-BE49-F238E27FC236}">
                <a16:creationId xmlns:a16="http://schemas.microsoft.com/office/drawing/2014/main" id="{F3A7AC6C-393E-D441-0E31-2D6DD63DDA48}"/>
              </a:ext>
            </a:extLst>
          </p:cNvPr>
          <p:cNvSpPr>
            <a:spLocks noGrp="1"/>
          </p:cNvSpPr>
          <p:nvPr>
            <p:ph type="sldNum" sz="quarter" idx="12"/>
          </p:nvPr>
        </p:nvSpPr>
        <p:spPr/>
        <p:txBody>
          <a:bodyPr/>
          <a:lstStyle/>
          <a:p>
            <a:fld id="{FEE8D4B0-25FB-4C6F-86F3-9078B1AD57F2}" type="slidenum">
              <a:rPr lang="pl-PL" smtClean="0"/>
              <a:t>‹#›</a:t>
            </a:fld>
            <a:endParaRPr lang="pl-PL"/>
          </a:p>
        </p:txBody>
      </p:sp>
    </p:spTree>
    <p:extLst>
      <p:ext uri="{BB962C8B-B14F-4D97-AF65-F5344CB8AC3E}">
        <p14:creationId xmlns:p14="http://schemas.microsoft.com/office/powerpoint/2010/main" val="167196180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Obraz z podpisem">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46FC4815-FE85-2D2E-2851-14E0A1F2C93C}"/>
              </a:ext>
            </a:extLst>
          </p:cNvPr>
          <p:cNvSpPr>
            <a:spLocks noGrp="1"/>
          </p:cNvSpPr>
          <p:nvPr>
            <p:ph type="title"/>
          </p:nvPr>
        </p:nvSpPr>
        <p:spPr>
          <a:xfrm>
            <a:off x="839788" y="457200"/>
            <a:ext cx="3932237" cy="1600200"/>
          </a:xfrm>
        </p:spPr>
        <p:txBody>
          <a:bodyPr anchor="b"/>
          <a:lstStyle>
            <a:lvl1pPr>
              <a:defRPr sz="3200"/>
            </a:lvl1pPr>
          </a:lstStyle>
          <a:p>
            <a:r>
              <a:rPr lang="pl-PL"/>
              <a:t>Kliknij, aby edytować styl</a:t>
            </a:r>
          </a:p>
        </p:txBody>
      </p:sp>
      <p:sp>
        <p:nvSpPr>
          <p:cNvPr id="3" name="Symbol zastępczy obrazu 2">
            <a:extLst>
              <a:ext uri="{FF2B5EF4-FFF2-40B4-BE49-F238E27FC236}">
                <a16:creationId xmlns:a16="http://schemas.microsoft.com/office/drawing/2014/main" id="{1ADE5502-6ADE-0E61-A807-A15EA9ED4D7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l-PL"/>
          </a:p>
        </p:txBody>
      </p:sp>
      <p:sp>
        <p:nvSpPr>
          <p:cNvPr id="4" name="Symbol zastępczy tekstu 3">
            <a:extLst>
              <a:ext uri="{FF2B5EF4-FFF2-40B4-BE49-F238E27FC236}">
                <a16:creationId xmlns:a16="http://schemas.microsoft.com/office/drawing/2014/main" id="{A4D6BFF7-246F-444C-B1DE-589276A4BDB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l-PL"/>
              <a:t>Kliknij, aby edytować style wzorca tekstu</a:t>
            </a:r>
          </a:p>
        </p:txBody>
      </p:sp>
      <p:sp>
        <p:nvSpPr>
          <p:cNvPr id="5" name="Symbol zastępczy daty 4">
            <a:extLst>
              <a:ext uri="{FF2B5EF4-FFF2-40B4-BE49-F238E27FC236}">
                <a16:creationId xmlns:a16="http://schemas.microsoft.com/office/drawing/2014/main" id="{1F43EC91-F090-C8A2-210A-C5222AA586C4}"/>
              </a:ext>
            </a:extLst>
          </p:cNvPr>
          <p:cNvSpPr>
            <a:spLocks noGrp="1"/>
          </p:cNvSpPr>
          <p:nvPr>
            <p:ph type="dt" sz="half" idx="10"/>
          </p:nvPr>
        </p:nvSpPr>
        <p:spPr/>
        <p:txBody>
          <a:bodyPr/>
          <a:lstStyle/>
          <a:p>
            <a:fld id="{A47FAD7E-15B3-4D3D-AD17-6B95D81AAC64}" type="datetimeFigureOut">
              <a:rPr lang="pl-PL" smtClean="0"/>
              <a:t>07.06.2023</a:t>
            </a:fld>
            <a:endParaRPr lang="pl-PL"/>
          </a:p>
        </p:txBody>
      </p:sp>
      <p:sp>
        <p:nvSpPr>
          <p:cNvPr id="6" name="Symbol zastępczy stopki 5">
            <a:extLst>
              <a:ext uri="{FF2B5EF4-FFF2-40B4-BE49-F238E27FC236}">
                <a16:creationId xmlns:a16="http://schemas.microsoft.com/office/drawing/2014/main" id="{9ACC9239-397D-3196-26A6-A74544FE0C13}"/>
              </a:ext>
            </a:extLst>
          </p:cNvPr>
          <p:cNvSpPr>
            <a:spLocks noGrp="1"/>
          </p:cNvSpPr>
          <p:nvPr>
            <p:ph type="ftr" sz="quarter" idx="11"/>
          </p:nvPr>
        </p:nvSpPr>
        <p:spPr/>
        <p:txBody>
          <a:bodyPr/>
          <a:lstStyle/>
          <a:p>
            <a:endParaRPr lang="pl-PL"/>
          </a:p>
        </p:txBody>
      </p:sp>
      <p:sp>
        <p:nvSpPr>
          <p:cNvPr id="7" name="Symbol zastępczy numeru slajdu 6">
            <a:extLst>
              <a:ext uri="{FF2B5EF4-FFF2-40B4-BE49-F238E27FC236}">
                <a16:creationId xmlns:a16="http://schemas.microsoft.com/office/drawing/2014/main" id="{82B7A67F-8701-E4F1-9925-A12CAAA2EE82}"/>
              </a:ext>
            </a:extLst>
          </p:cNvPr>
          <p:cNvSpPr>
            <a:spLocks noGrp="1"/>
          </p:cNvSpPr>
          <p:nvPr>
            <p:ph type="sldNum" sz="quarter" idx="12"/>
          </p:nvPr>
        </p:nvSpPr>
        <p:spPr/>
        <p:txBody>
          <a:bodyPr/>
          <a:lstStyle/>
          <a:p>
            <a:fld id="{FEE8D4B0-25FB-4C6F-86F3-9078B1AD57F2}" type="slidenum">
              <a:rPr lang="pl-PL" smtClean="0"/>
              <a:t>‹#›</a:t>
            </a:fld>
            <a:endParaRPr lang="pl-PL"/>
          </a:p>
        </p:txBody>
      </p:sp>
    </p:spTree>
    <p:extLst>
      <p:ext uri="{BB962C8B-B14F-4D97-AF65-F5344CB8AC3E}">
        <p14:creationId xmlns:p14="http://schemas.microsoft.com/office/powerpoint/2010/main" val="243749283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ytuł i tekst pionowy">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626079CE-1E46-3600-54E4-DE5DC97FD318}"/>
              </a:ext>
            </a:extLst>
          </p:cNvPr>
          <p:cNvSpPr>
            <a:spLocks noGrp="1"/>
          </p:cNvSpPr>
          <p:nvPr>
            <p:ph type="title"/>
          </p:nvPr>
        </p:nvSpPr>
        <p:spPr/>
        <p:txBody>
          <a:bodyPr/>
          <a:lstStyle/>
          <a:p>
            <a:r>
              <a:rPr lang="pl-PL"/>
              <a:t>Kliknij, aby edytować styl</a:t>
            </a:r>
          </a:p>
        </p:txBody>
      </p:sp>
      <p:sp>
        <p:nvSpPr>
          <p:cNvPr id="3" name="Symbol zastępczy tytułu pionowego 2">
            <a:extLst>
              <a:ext uri="{FF2B5EF4-FFF2-40B4-BE49-F238E27FC236}">
                <a16:creationId xmlns:a16="http://schemas.microsoft.com/office/drawing/2014/main" id="{3E77BF18-FB53-3CDE-D402-D932E126551C}"/>
              </a:ext>
            </a:extLst>
          </p:cNvPr>
          <p:cNvSpPr>
            <a:spLocks noGrp="1"/>
          </p:cNvSpPr>
          <p:nvPr>
            <p:ph type="body" orient="vert" idx="1"/>
          </p:nvPr>
        </p:nvSpPr>
        <p:spPr/>
        <p:txBody>
          <a:bodyPr vert="eaVert"/>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Symbol zastępczy daty 3">
            <a:extLst>
              <a:ext uri="{FF2B5EF4-FFF2-40B4-BE49-F238E27FC236}">
                <a16:creationId xmlns:a16="http://schemas.microsoft.com/office/drawing/2014/main" id="{06C82286-AF98-E861-0CB1-DA1ADC405413}"/>
              </a:ext>
            </a:extLst>
          </p:cNvPr>
          <p:cNvSpPr>
            <a:spLocks noGrp="1"/>
          </p:cNvSpPr>
          <p:nvPr>
            <p:ph type="dt" sz="half" idx="10"/>
          </p:nvPr>
        </p:nvSpPr>
        <p:spPr/>
        <p:txBody>
          <a:bodyPr/>
          <a:lstStyle/>
          <a:p>
            <a:fld id="{A47FAD7E-15B3-4D3D-AD17-6B95D81AAC64}" type="datetimeFigureOut">
              <a:rPr lang="pl-PL" smtClean="0"/>
              <a:t>07.06.2023</a:t>
            </a:fld>
            <a:endParaRPr lang="pl-PL"/>
          </a:p>
        </p:txBody>
      </p:sp>
      <p:sp>
        <p:nvSpPr>
          <p:cNvPr id="5" name="Symbol zastępczy stopki 4">
            <a:extLst>
              <a:ext uri="{FF2B5EF4-FFF2-40B4-BE49-F238E27FC236}">
                <a16:creationId xmlns:a16="http://schemas.microsoft.com/office/drawing/2014/main" id="{9343652E-41E6-6E32-F62D-A0FAE8FE36BA}"/>
              </a:ext>
            </a:extLst>
          </p:cNvPr>
          <p:cNvSpPr>
            <a:spLocks noGrp="1"/>
          </p:cNvSpPr>
          <p:nvPr>
            <p:ph type="ftr" sz="quarter" idx="11"/>
          </p:nvPr>
        </p:nvSpPr>
        <p:spPr/>
        <p:txBody>
          <a:bodyPr/>
          <a:lstStyle/>
          <a:p>
            <a:endParaRPr lang="pl-PL"/>
          </a:p>
        </p:txBody>
      </p:sp>
      <p:sp>
        <p:nvSpPr>
          <p:cNvPr id="6" name="Symbol zastępczy numeru slajdu 5">
            <a:extLst>
              <a:ext uri="{FF2B5EF4-FFF2-40B4-BE49-F238E27FC236}">
                <a16:creationId xmlns:a16="http://schemas.microsoft.com/office/drawing/2014/main" id="{C0865517-F425-752D-E978-6255DBEB453E}"/>
              </a:ext>
            </a:extLst>
          </p:cNvPr>
          <p:cNvSpPr>
            <a:spLocks noGrp="1"/>
          </p:cNvSpPr>
          <p:nvPr>
            <p:ph type="sldNum" sz="quarter" idx="12"/>
          </p:nvPr>
        </p:nvSpPr>
        <p:spPr/>
        <p:txBody>
          <a:bodyPr/>
          <a:lstStyle/>
          <a:p>
            <a:fld id="{FEE8D4B0-25FB-4C6F-86F3-9078B1AD57F2}" type="slidenum">
              <a:rPr lang="pl-PL" smtClean="0"/>
              <a:t>‹#›</a:t>
            </a:fld>
            <a:endParaRPr lang="pl-PL"/>
          </a:p>
        </p:txBody>
      </p:sp>
    </p:spTree>
    <p:extLst>
      <p:ext uri="{BB962C8B-B14F-4D97-AF65-F5344CB8AC3E}">
        <p14:creationId xmlns:p14="http://schemas.microsoft.com/office/powerpoint/2010/main" val="309615594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Tytuł pionowy i tekst">
    <p:spTree>
      <p:nvGrpSpPr>
        <p:cNvPr id="1" name=""/>
        <p:cNvGrpSpPr/>
        <p:nvPr/>
      </p:nvGrpSpPr>
      <p:grpSpPr>
        <a:xfrm>
          <a:off x="0" y="0"/>
          <a:ext cx="0" cy="0"/>
          <a:chOff x="0" y="0"/>
          <a:chExt cx="0" cy="0"/>
        </a:xfrm>
      </p:grpSpPr>
      <p:sp>
        <p:nvSpPr>
          <p:cNvPr id="2" name="Tytuł pionowy 1">
            <a:extLst>
              <a:ext uri="{FF2B5EF4-FFF2-40B4-BE49-F238E27FC236}">
                <a16:creationId xmlns:a16="http://schemas.microsoft.com/office/drawing/2014/main" id="{5813F0FD-71A0-E25B-82BC-79322DDE004B}"/>
              </a:ext>
            </a:extLst>
          </p:cNvPr>
          <p:cNvSpPr>
            <a:spLocks noGrp="1"/>
          </p:cNvSpPr>
          <p:nvPr>
            <p:ph type="title" orient="vert"/>
          </p:nvPr>
        </p:nvSpPr>
        <p:spPr>
          <a:xfrm>
            <a:off x="8724900" y="365125"/>
            <a:ext cx="2628900" cy="5811838"/>
          </a:xfrm>
        </p:spPr>
        <p:txBody>
          <a:bodyPr vert="eaVert"/>
          <a:lstStyle/>
          <a:p>
            <a:r>
              <a:rPr lang="pl-PL"/>
              <a:t>Kliknij, aby edytować styl</a:t>
            </a:r>
          </a:p>
        </p:txBody>
      </p:sp>
      <p:sp>
        <p:nvSpPr>
          <p:cNvPr id="3" name="Symbol zastępczy tytułu pionowego 2">
            <a:extLst>
              <a:ext uri="{FF2B5EF4-FFF2-40B4-BE49-F238E27FC236}">
                <a16:creationId xmlns:a16="http://schemas.microsoft.com/office/drawing/2014/main" id="{8918599A-071C-F241-EC45-5C259DF93AB8}"/>
              </a:ext>
            </a:extLst>
          </p:cNvPr>
          <p:cNvSpPr>
            <a:spLocks noGrp="1"/>
          </p:cNvSpPr>
          <p:nvPr>
            <p:ph type="body" orient="vert" idx="1"/>
          </p:nvPr>
        </p:nvSpPr>
        <p:spPr>
          <a:xfrm>
            <a:off x="838200" y="365125"/>
            <a:ext cx="7734300" cy="5811838"/>
          </a:xfrm>
        </p:spPr>
        <p:txBody>
          <a:bodyPr vert="eaVert"/>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Symbol zastępczy daty 3">
            <a:extLst>
              <a:ext uri="{FF2B5EF4-FFF2-40B4-BE49-F238E27FC236}">
                <a16:creationId xmlns:a16="http://schemas.microsoft.com/office/drawing/2014/main" id="{318133E0-7D17-75C4-42FF-895457588CD7}"/>
              </a:ext>
            </a:extLst>
          </p:cNvPr>
          <p:cNvSpPr>
            <a:spLocks noGrp="1"/>
          </p:cNvSpPr>
          <p:nvPr>
            <p:ph type="dt" sz="half" idx="10"/>
          </p:nvPr>
        </p:nvSpPr>
        <p:spPr/>
        <p:txBody>
          <a:bodyPr/>
          <a:lstStyle/>
          <a:p>
            <a:fld id="{A47FAD7E-15B3-4D3D-AD17-6B95D81AAC64}" type="datetimeFigureOut">
              <a:rPr lang="pl-PL" smtClean="0"/>
              <a:t>07.06.2023</a:t>
            </a:fld>
            <a:endParaRPr lang="pl-PL"/>
          </a:p>
        </p:txBody>
      </p:sp>
      <p:sp>
        <p:nvSpPr>
          <p:cNvPr id="5" name="Symbol zastępczy stopki 4">
            <a:extLst>
              <a:ext uri="{FF2B5EF4-FFF2-40B4-BE49-F238E27FC236}">
                <a16:creationId xmlns:a16="http://schemas.microsoft.com/office/drawing/2014/main" id="{C5EEFD8F-5121-BC2C-B0A6-51B18E77238B}"/>
              </a:ext>
            </a:extLst>
          </p:cNvPr>
          <p:cNvSpPr>
            <a:spLocks noGrp="1"/>
          </p:cNvSpPr>
          <p:nvPr>
            <p:ph type="ftr" sz="quarter" idx="11"/>
          </p:nvPr>
        </p:nvSpPr>
        <p:spPr/>
        <p:txBody>
          <a:bodyPr/>
          <a:lstStyle/>
          <a:p>
            <a:endParaRPr lang="pl-PL"/>
          </a:p>
        </p:txBody>
      </p:sp>
      <p:sp>
        <p:nvSpPr>
          <p:cNvPr id="6" name="Symbol zastępczy numeru slajdu 5">
            <a:extLst>
              <a:ext uri="{FF2B5EF4-FFF2-40B4-BE49-F238E27FC236}">
                <a16:creationId xmlns:a16="http://schemas.microsoft.com/office/drawing/2014/main" id="{78F0964E-542B-5905-7662-5DF4E71FEDEC}"/>
              </a:ext>
            </a:extLst>
          </p:cNvPr>
          <p:cNvSpPr>
            <a:spLocks noGrp="1"/>
          </p:cNvSpPr>
          <p:nvPr>
            <p:ph type="sldNum" sz="quarter" idx="12"/>
          </p:nvPr>
        </p:nvSpPr>
        <p:spPr/>
        <p:txBody>
          <a:bodyPr/>
          <a:lstStyle/>
          <a:p>
            <a:fld id="{FEE8D4B0-25FB-4C6F-86F3-9078B1AD57F2}" type="slidenum">
              <a:rPr lang="pl-PL" smtClean="0"/>
              <a:t>‹#›</a:t>
            </a:fld>
            <a:endParaRPr lang="pl-PL"/>
          </a:p>
        </p:txBody>
      </p:sp>
    </p:spTree>
    <p:extLst>
      <p:ext uri="{BB962C8B-B14F-4D97-AF65-F5344CB8AC3E}">
        <p14:creationId xmlns:p14="http://schemas.microsoft.com/office/powerpoint/2010/main" val="1433551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Układ niestandardowy">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7C27D8B6-6B89-D073-4E32-F266F3989B84}"/>
              </a:ext>
            </a:extLst>
          </p:cNvPr>
          <p:cNvSpPr>
            <a:spLocks noGrp="1"/>
          </p:cNvSpPr>
          <p:nvPr>
            <p:ph type="title"/>
          </p:nvPr>
        </p:nvSpPr>
        <p:spPr/>
        <p:txBody>
          <a:bodyPr/>
          <a:lstStyle/>
          <a:p>
            <a:r>
              <a:rPr lang="pl-PL"/>
              <a:t>Kliknij, aby edytować styl</a:t>
            </a:r>
          </a:p>
        </p:txBody>
      </p:sp>
      <p:sp>
        <p:nvSpPr>
          <p:cNvPr id="3" name="Symbol zastępczy daty 2">
            <a:extLst>
              <a:ext uri="{FF2B5EF4-FFF2-40B4-BE49-F238E27FC236}">
                <a16:creationId xmlns:a16="http://schemas.microsoft.com/office/drawing/2014/main" id="{706EAB0F-CB41-E2E3-90B3-C9251D557764}"/>
              </a:ext>
            </a:extLst>
          </p:cNvPr>
          <p:cNvSpPr>
            <a:spLocks noGrp="1"/>
          </p:cNvSpPr>
          <p:nvPr>
            <p:ph type="dt" sz="half" idx="10"/>
          </p:nvPr>
        </p:nvSpPr>
        <p:spPr/>
        <p:txBody>
          <a:bodyPr/>
          <a:lstStyle/>
          <a:p>
            <a:fld id="{BCF46F9E-8CBC-455D-B2DB-1AB4E422A321}" type="datetimeFigureOut">
              <a:rPr lang="pl-PL" smtClean="0"/>
              <a:t>07.06.2023</a:t>
            </a:fld>
            <a:endParaRPr lang="pl-PL"/>
          </a:p>
        </p:txBody>
      </p:sp>
      <p:sp>
        <p:nvSpPr>
          <p:cNvPr id="4" name="Symbol zastępczy stopki 3">
            <a:extLst>
              <a:ext uri="{FF2B5EF4-FFF2-40B4-BE49-F238E27FC236}">
                <a16:creationId xmlns:a16="http://schemas.microsoft.com/office/drawing/2014/main" id="{87D5615E-ACC9-4532-EE83-E2D4469A71BF}"/>
              </a:ext>
            </a:extLst>
          </p:cNvPr>
          <p:cNvSpPr>
            <a:spLocks noGrp="1"/>
          </p:cNvSpPr>
          <p:nvPr>
            <p:ph type="ftr" sz="quarter" idx="11"/>
          </p:nvPr>
        </p:nvSpPr>
        <p:spPr/>
        <p:txBody>
          <a:bodyPr/>
          <a:lstStyle/>
          <a:p>
            <a:endParaRPr lang="pl-PL"/>
          </a:p>
        </p:txBody>
      </p:sp>
      <p:sp>
        <p:nvSpPr>
          <p:cNvPr id="5" name="Symbol zastępczy numeru slajdu 4">
            <a:extLst>
              <a:ext uri="{FF2B5EF4-FFF2-40B4-BE49-F238E27FC236}">
                <a16:creationId xmlns:a16="http://schemas.microsoft.com/office/drawing/2014/main" id="{330230D2-ED7D-2768-D947-86259B06A845}"/>
              </a:ext>
            </a:extLst>
          </p:cNvPr>
          <p:cNvSpPr>
            <a:spLocks noGrp="1"/>
          </p:cNvSpPr>
          <p:nvPr>
            <p:ph type="sldNum" sz="quarter" idx="12"/>
          </p:nvPr>
        </p:nvSpPr>
        <p:spPr/>
        <p:txBody>
          <a:bodyPr/>
          <a:lstStyle/>
          <a:p>
            <a:fld id="{FE155216-8120-49AD-BB34-58AC09642FA1}" type="slidenum">
              <a:rPr lang="pl-PL" smtClean="0"/>
              <a:t>‹#›</a:t>
            </a:fld>
            <a:endParaRPr lang="pl-PL"/>
          </a:p>
        </p:txBody>
      </p:sp>
    </p:spTree>
    <p:extLst>
      <p:ext uri="{BB962C8B-B14F-4D97-AF65-F5344CB8AC3E}">
        <p14:creationId xmlns:p14="http://schemas.microsoft.com/office/powerpoint/2010/main" val="23784670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Nagłówek sekcji">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6CBFA9BC-4375-196B-9178-F84DDADB75B2}"/>
              </a:ext>
            </a:extLst>
          </p:cNvPr>
          <p:cNvSpPr>
            <a:spLocks noGrp="1"/>
          </p:cNvSpPr>
          <p:nvPr>
            <p:ph type="title"/>
          </p:nvPr>
        </p:nvSpPr>
        <p:spPr>
          <a:xfrm>
            <a:off x="831850" y="1709738"/>
            <a:ext cx="10515600" cy="2852737"/>
          </a:xfrm>
        </p:spPr>
        <p:txBody>
          <a:bodyPr anchor="b"/>
          <a:lstStyle>
            <a:lvl1pPr>
              <a:defRPr sz="6000"/>
            </a:lvl1pPr>
          </a:lstStyle>
          <a:p>
            <a:r>
              <a:rPr lang="pl-PL"/>
              <a:t>Kliknij, aby edytować styl</a:t>
            </a:r>
          </a:p>
        </p:txBody>
      </p:sp>
      <p:sp>
        <p:nvSpPr>
          <p:cNvPr id="3" name="Symbol zastępczy tekstu 2">
            <a:extLst>
              <a:ext uri="{FF2B5EF4-FFF2-40B4-BE49-F238E27FC236}">
                <a16:creationId xmlns:a16="http://schemas.microsoft.com/office/drawing/2014/main" id="{528616AD-D937-F9DB-B1EF-1810CEAB9D1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l-PL"/>
              <a:t>Kliknij, aby edytować style wzorca tekstu</a:t>
            </a:r>
          </a:p>
        </p:txBody>
      </p:sp>
      <p:sp>
        <p:nvSpPr>
          <p:cNvPr id="4" name="Symbol zastępczy daty 3">
            <a:extLst>
              <a:ext uri="{FF2B5EF4-FFF2-40B4-BE49-F238E27FC236}">
                <a16:creationId xmlns:a16="http://schemas.microsoft.com/office/drawing/2014/main" id="{88C7B39E-75E3-234A-7AE1-E19966EAB600}"/>
              </a:ext>
            </a:extLst>
          </p:cNvPr>
          <p:cNvSpPr>
            <a:spLocks noGrp="1"/>
          </p:cNvSpPr>
          <p:nvPr>
            <p:ph type="dt" sz="half" idx="10"/>
          </p:nvPr>
        </p:nvSpPr>
        <p:spPr/>
        <p:txBody>
          <a:bodyPr/>
          <a:lstStyle/>
          <a:p>
            <a:fld id="{BCF46F9E-8CBC-455D-B2DB-1AB4E422A321}" type="datetimeFigureOut">
              <a:rPr lang="pl-PL" smtClean="0"/>
              <a:t>07.06.2023</a:t>
            </a:fld>
            <a:endParaRPr lang="pl-PL"/>
          </a:p>
        </p:txBody>
      </p:sp>
      <p:sp>
        <p:nvSpPr>
          <p:cNvPr id="5" name="Symbol zastępczy stopki 4">
            <a:extLst>
              <a:ext uri="{FF2B5EF4-FFF2-40B4-BE49-F238E27FC236}">
                <a16:creationId xmlns:a16="http://schemas.microsoft.com/office/drawing/2014/main" id="{080D9401-4819-6232-35DA-022EF3709676}"/>
              </a:ext>
            </a:extLst>
          </p:cNvPr>
          <p:cNvSpPr>
            <a:spLocks noGrp="1"/>
          </p:cNvSpPr>
          <p:nvPr>
            <p:ph type="ftr" sz="quarter" idx="11"/>
          </p:nvPr>
        </p:nvSpPr>
        <p:spPr/>
        <p:txBody>
          <a:bodyPr/>
          <a:lstStyle/>
          <a:p>
            <a:endParaRPr lang="pl-PL"/>
          </a:p>
        </p:txBody>
      </p:sp>
      <p:sp>
        <p:nvSpPr>
          <p:cNvPr id="6" name="Symbol zastępczy numeru slajdu 5">
            <a:extLst>
              <a:ext uri="{FF2B5EF4-FFF2-40B4-BE49-F238E27FC236}">
                <a16:creationId xmlns:a16="http://schemas.microsoft.com/office/drawing/2014/main" id="{E8FADD6F-FAFC-695E-103D-335BE8C69EB8}"/>
              </a:ext>
            </a:extLst>
          </p:cNvPr>
          <p:cNvSpPr>
            <a:spLocks noGrp="1"/>
          </p:cNvSpPr>
          <p:nvPr>
            <p:ph type="sldNum" sz="quarter" idx="12"/>
          </p:nvPr>
        </p:nvSpPr>
        <p:spPr/>
        <p:txBody>
          <a:bodyPr/>
          <a:lstStyle/>
          <a:p>
            <a:fld id="{FE155216-8120-49AD-BB34-58AC09642FA1}" type="slidenum">
              <a:rPr lang="pl-PL" smtClean="0"/>
              <a:t>‹#›</a:t>
            </a:fld>
            <a:endParaRPr lang="pl-PL"/>
          </a:p>
        </p:txBody>
      </p:sp>
    </p:spTree>
    <p:extLst>
      <p:ext uri="{BB962C8B-B14F-4D97-AF65-F5344CB8AC3E}">
        <p14:creationId xmlns:p14="http://schemas.microsoft.com/office/powerpoint/2010/main" val="36188931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Dwa elementy zawartości">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F414B12E-72C9-0E33-CAC5-17B0B8958A68}"/>
              </a:ext>
            </a:extLst>
          </p:cNvPr>
          <p:cNvSpPr>
            <a:spLocks noGrp="1"/>
          </p:cNvSpPr>
          <p:nvPr>
            <p:ph type="title"/>
          </p:nvPr>
        </p:nvSpPr>
        <p:spPr/>
        <p:txBody>
          <a:bodyPr/>
          <a:lstStyle/>
          <a:p>
            <a:r>
              <a:rPr lang="pl-PL"/>
              <a:t>Kliknij, aby edytować styl</a:t>
            </a:r>
          </a:p>
        </p:txBody>
      </p:sp>
      <p:sp>
        <p:nvSpPr>
          <p:cNvPr id="3" name="Symbol zastępczy zawartości 2">
            <a:extLst>
              <a:ext uri="{FF2B5EF4-FFF2-40B4-BE49-F238E27FC236}">
                <a16:creationId xmlns:a16="http://schemas.microsoft.com/office/drawing/2014/main" id="{592B6504-F148-E45C-8A40-98E60E5C8E74}"/>
              </a:ext>
            </a:extLst>
          </p:cNvPr>
          <p:cNvSpPr>
            <a:spLocks noGrp="1"/>
          </p:cNvSpPr>
          <p:nvPr>
            <p:ph sz="half" idx="1"/>
          </p:nvPr>
        </p:nvSpPr>
        <p:spPr>
          <a:xfrm>
            <a:off x="838200" y="1825625"/>
            <a:ext cx="5181600" cy="4351338"/>
          </a:xfrm>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Symbol zastępczy zawartości 3">
            <a:extLst>
              <a:ext uri="{FF2B5EF4-FFF2-40B4-BE49-F238E27FC236}">
                <a16:creationId xmlns:a16="http://schemas.microsoft.com/office/drawing/2014/main" id="{9342F091-CBE9-CB7C-FBCD-2854F6065163}"/>
              </a:ext>
            </a:extLst>
          </p:cNvPr>
          <p:cNvSpPr>
            <a:spLocks noGrp="1"/>
          </p:cNvSpPr>
          <p:nvPr>
            <p:ph sz="half" idx="2"/>
          </p:nvPr>
        </p:nvSpPr>
        <p:spPr>
          <a:xfrm>
            <a:off x="6172200" y="1825625"/>
            <a:ext cx="5181600" cy="4351338"/>
          </a:xfrm>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5" name="Symbol zastępczy daty 4">
            <a:extLst>
              <a:ext uri="{FF2B5EF4-FFF2-40B4-BE49-F238E27FC236}">
                <a16:creationId xmlns:a16="http://schemas.microsoft.com/office/drawing/2014/main" id="{6572830A-D59A-DC3B-5779-0F7059203735}"/>
              </a:ext>
            </a:extLst>
          </p:cNvPr>
          <p:cNvSpPr>
            <a:spLocks noGrp="1"/>
          </p:cNvSpPr>
          <p:nvPr>
            <p:ph type="dt" sz="half" idx="10"/>
          </p:nvPr>
        </p:nvSpPr>
        <p:spPr/>
        <p:txBody>
          <a:bodyPr/>
          <a:lstStyle/>
          <a:p>
            <a:fld id="{BCF46F9E-8CBC-455D-B2DB-1AB4E422A321}" type="datetimeFigureOut">
              <a:rPr lang="pl-PL" smtClean="0"/>
              <a:t>07.06.2023</a:t>
            </a:fld>
            <a:endParaRPr lang="pl-PL"/>
          </a:p>
        </p:txBody>
      </p:sp>
      <p:sp>
        <p:nvSpPr>
          <p:cNvPr id="6" name="Symbol zastępczy stopki 5">
            <a:extLst>
              <a:ext uri="{FF2B5EF4-FFF2-40B4-BE49-F238E27FC236}">
                <a16:creationId xmlns:a16="http://schemas.microsoft.com/office/drawing/2014/main" id="{383017CE-9EC7-72C5-3E88-0D46E559DBE6}"/>
              </a:ext>
            </a:extLst>
          </p:cNvPr>
          <p:cNvSpPr>
            <a:spLocks noGrp="1"/>
          </p:cNvSpPr>
          <p:nvPr>
            <p:ph type="ftr" sz="quarter" idx="11"/>
          </p:nvPr>
        </p:nvSpPr>
        <p:spPr/>
        <p:txBody>
          <a:bodyPr/>
          <a:lstStyle/>
          <a:p>
            <a:endParaRPr lang="pl-PL"/>
          </a:p>
        </p:txBody>
      </p:sp>
      <p:sp>
        <p:nvSpPr>
          <p:cNvPr id="7" name="Symbol zastępczy numeru slajdu 6">
            <a:extLst>
              <a:ext uri="{FF2B5EF4-FFF2-40B4-BE49-F238E27FC236}">
                <a16:creationId xmlns:a16="http://schemas.microsoft.com/office/drawing/2014/main" id="{703740C7-FABE-92E6-4C47-BE37AFE18AB0}"/>
              </a:ext>
            </a:extLst>
          </p:cNvPr>
          <p:cNvSpPr>
            <a:spLocks noGrp="1"/>
          </p:cNvSpPr>
          <p:nvPr>
            <p:ph type="sldNum" sz="quarter" idx="12"/>
          </p:nvPr>
        </p:nvSpPr>
        <p:spPr/>
        <p:txBody>
          <a:bodyPr/>
          <a:lstStyle/>
          <a:p>
            <a:fld id="{FE155216-8120-49AD-BB34-58AC09642FA1}" type="slidenum">
              <a:rPr lang="pl-PL" smtClean="0"/>
              <a:t>‹#›</a:t>
            </a:fld>
            <a:endParaRPr lang="pl-PL"/>
          </a:p>
        </p:txBody>
      </p:sp>
    </p:spTree>
    <p:extLst>
      <p:ext uri="{BB962C8B-B14F-4D97-AF65-F5344CB8AC3E}">
        <p14:creationId xmlns:p14="http://schemas.microsoft.com/office/powerpoint/2010/main" val="17969908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Porównanie">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039FBD0A-732F-7BF0-A9C9-15EF06D180AB}"/>
              </a:ext>
            </a:extLst>
          </p:cNvPr>
          <p:cNvSpPr>
            <a:spLocks noGrp="1"/>
          </p:cNvSpPr>
          <p:nvPr>
            <p:ph type="title"/>
          </p:nvPr>
        </p:nvSpPr>
        <p:spPr>
          <a:xfrm>
            <a:off x="839788" y="365125"/>
            <a:ext cx="10515600" cy="1325563"/>
          </a:xfrm>
        </p:spPr>
        <p:txBody>
          <a:bodyPr/>
          <a:lstStyle/>
          <a:p>
            <a:r>
              <a:rPr lang="pl-PL"/>
              <a:t>Kliknij, aby edytować styl</a:t>
            </a:r>
          </a:p>
        </p:txBody>
      </p:sp>
      <p:sp>
        <p:nvSpPr>
          <p:cNvPr id="3" name="Symbol zastępczy tekstu 2">
            <a:extLst>
              <a:ext uri="{FF2B5EF4-FFF2-40B4-BE49-F238E27FC236}">
                <a16:creationId xmlns:a16="http://schemas.microsoft.com/office/drawing/2014/main" id="{B38D450C-E39E-0291-73EA-1D755ABCD3A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l-PL"/>
              <a:t>Kliknij, aby edytować style wzorca tekstu</a:t>
            </a:r>
          </a:p>
        </p:txBody>
      </p:sp>
      <p:sp>
        <p:nvSpPr>
          <p:cNvPr id="4" name="Symbol zastępczy zawartości 3">
            <a:extLst>
              <a:ext uri="{FF2B5EF4-FFF2-40B4-BE49-F238E27FC236}">
                <a16:creationId xmlns:a16="http://schemas.microsoft.com/office/drawing/2014/main" id="{989F730B-892E-DA32-D8FA-FE12D904ADAB}"/>
              </a:ext>
            </a:extLst>
          </p:cNvPr>
          <p:cNvSpPr>
            <a:spLocks noGrp="1"/>
          </p:cNvSpPr>
          <p:nvPr>
            <p:ph sz="half" idx="2"/>
          </p:nvPr>
        </p:nvSpPr>
        <p:spPr>
          <a:xfrm>
            <a:off x="839788" y="2505075"/>
            <a:ext cx="5157787" cy="3684588"/>
          </a:xfrm>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5" name="Symbol zastępczy tekstu 4">
            <a:extLst>
              <a:ext uri="{FF2B5EF4-FFF2-40B4-BE49-F238E27FC236}">
                <a16:creationId xmlns:a16="http://schemas.microsoft.com/office/drawing/2014/main" id="{1AF959F8-625C-9FEC-61F7-98E2AEDAB95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l-PL"/>
              <a:t>Kliknij, aby edytować style wzorca tekstu</a:t>
            </a:r>
          </a:p>
        </p:txBody>
      </p:sp>
      <p:sp>
        <p:nvSpPr>
          <p:cNvPr id="6" name="Symbol zastępczy zawartości 5">
            <a:extLst>
              <a:ext uri="{FF2B5EF4-FFF2-40B4-BE49-F238E27FC236}">
                <a16:creationId xmlns:a16="http://schemas.microsoft.com/office/drawing/2014/main" id="{CD296351-58B5-A82A-F92B-18CEE374B663}"/>
              </a:ext>
            </a:extLst>
          </p:cNvPr>
          <p:cNvSpPr>
            <a:spLocks noGrp="1"/>
          </p:cNvSpPr>
          <p:nvPr>
            <p:ph sz="quarter" idx="4"/>
          </p:nvPr>
        </p:nvSpPr>
        <p:spPr>
          <a:xfrm>
            <a:off x="6172200" y="2505075"/>
            <a:ext cx="5183188" cy="3684588"/>
          </a:xfrm>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7" name="Symbol zastępczy daty 6">
            <a:extLst>
              <a:ext uri="{FF2B5EF4-FFF2-40B4-BE49-F238E27FC236}">
                <a16:creationId xmlns:a16="http://schemas.microsoft.com/office/drawing/2014/main" id="{7805A590-614F-87AA-72BA-58EB09C256F8}"/>
              </a:ext>
            </a:extLst>
          </p:cNvPr>
          <p:cNvSpPr>
            <a:spLocks noGrp="1"/>
          </p:cNvSpPr>
          <p:nvPr>
            <p:ph type="dt" sz="half" idx="10"/>
          </p:nvPr>
        </p:nvSpPr>
        <p:spPr/>
        <p:txBody>
          <a:bodyPr/>
          <a:lstStyle/>
          <a:p>
            <a:fld id="{BCF46F9E-8CBC-455D-B2DB-1AB4E422A321}" type="datetimeFigureOut">
              <a:rPr lang="pl-PL" smtClean="0"/>
              <a:t>07.06.2023</a:t>
            </a:fld>
            <a:endParaRPr lang="pl-PL"/>
          </a:p>
        </p:txBody>
      </p:sp>
      <p:sp>
        <p:nvSpPr>
          <p:cNvPr id="8" name="Symbol zastępczy stopki 7">
            <a:extLst>
              <a:ext uri="{FF2B5EF4-FFF2-40B4-BE49-F238E27FC236}">
                <a16:creationId xmlns:a16="http://schemas.microsoft.com/office/drawing/2014/main" id="{63B63682-07D3-646E-1D98-1D973E83FEBA}"/>
              </a:ext>
            </a:extLst>
          </p:cNvPr>
          <p:cNvSpPr>
            <a:spLocks noGrp="1"/>
          </p:cNvSpPr>
          <p:nvPr>
            <p:ph type="ftr" sz="quarter" idx="11"/>
          </p:nvPr>
        </p:nvSpPr>
        <p:spPr/>
        <p:txBody>
          <a:bodyPr/>
          <a:lstStyle/>
          <a:p>
            <a:endParaRPr lang="pl-PL"/>
          </a:p>
        </p:txBody>
      </p:sp>
      <p:sp>
        <p:nvSpPr>
          <p:cNvPr id="9" name="Symbol zastępczy numeru slajdu 8">
            <a:extLst>
              <a:ext uri="{FF2B5EF4-FFF2-40B4-BE49-F238E27FC236}">
                <a16:creationId xmlns:a16="http://schemas.microsoft.com/office/drawing/2014/main" id="{8DD891D8-FF0E-9013-D01C-AB3A75F7C19A}"/>
              </a:ext>
            </a:extLst>
          </p:cNvPr>
          <p:cNvSpPr>
            <a:spLocks noGrp="1"/>
          </p:cNvSpPr>
          <p:nvPr>
            <p:ph type="sldNum" sz="quarter" idx="12"/>
          </p:nvPr>
        </p:nvSpPr>
        <p:spPr/>
        <p:txBody>
          <a:bodyPr/>
          <a:lstStyle/>
          <a:p>
            <a:fld id="{FE155216-8120-49AD-BB34-58AC09642FA1}" type="slidenum">
              <a:rPr lang="pl-PL" smtClean="0"/>
              <a:t>‹#›</a:t>
            </a:fld>
            <a:endParaRPr lang="pl-PL"/>
          </a:p>
        </p:txBody>
      </p:sp>
    </p:spTree>
    <p:extLst>
      <p:ext uri="{BB962C8B-B14F-4D97-AF65-F5344CB8AC3E}">
        <p14:creationId xmlns:p14="http://schemas.microsoft.com/office/powerpoint/2010/main" val="5115138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ylko tytuł">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10407DA-70AE-4853-651A-8FC564C77BAC}"/>
              </a:ext>
            </a:extLst>
          </p:cNvPr>
          <p:cNvSpPr>
            <a:spLocks noGrp="1"/>
          </p:cNvSpPr>
          <p:nvPr>
            <p:ph type="title"/>
          </p:nvPr>
        </p:nvSpPr>
        <p:spPr/>
        <p:txBody>
          <a:bodyPr/>
          <a:lstStyle/>
          <a:p>
            <a:r>
              <a:rPr lang="pl-PL"/>
              <a:t>Kliknij, aby edytować styl</a:t>
            </a:r>
          </a:p>
        </p:txBody>
      </p:sp>
      <p:sp>
        <p:nvSpPr>
          <p:cNvPr id="3" name="Symbol zastępczy daty 2">
            <a:extLst>
              <a:ext uri="{FF2B5EF4-FFF2-40B4-BE49-F238E27FC236}">
                <a16:creationId xmlns:a16="http://schemas.microsoft.com/office/drawing/2014/main" id="{8B240D60-903E-E8EF-13E5-4D6E9309CFFE}"/>
              </a:ext>
            </a:extLst>
          </p:cNvPr>
          <p:cNvSpPr>
            <a:spLocks noGrp="1"/>
          </p:cNvSpPr>
          <p:nvPr>
            <p:ph type="dt" sz="half" idx="10"/>
          </p:nvPr>
        </p:nvSpPr>
        <p:spPr/>
        <p:txBody>
          <a:bodyPr/>
          <a:lstStyle/>
          <a:p>
            <a:fld id="{BCF46F9E-8CBC-455D-B2DB-1AB4E422A321}" type="datetimeFigureOut">
              <a:rPr lang="pl-PL" smtClean="0"/>
              <a:t>07.06.2023</a:t>
            </a:fld>
            <a:endParaRPr lang="pl-PL"/>
          </a:p>
        </p:txBody>
      </p:sp>
      <p:sp>
        <p:nvSpPr>
          <p:cNvPr id="4" name="Symbol zastępczy stopki 3">
            <a:extLst>
              <a:ext uri="{FF2B5EF4-FFF2-40B4-BE49-F238E27FC236}">
                <a16:creationId xmlns:a16="http://schemas.microsoft.com/office/drawing/2014/main" id="{C43630FE-3AE6-E095-1985-2EB53C1DED3A}"/>
              </a:ext>
            </a:extLst>
          </p:cNvPr>
          <p:cNvSpPr>
            <a:spLocks noGrp="1"/>
          </p:cNvSpPr>
          <p:nvPr>
            <p:ph type="ftr" sz="quarter" idx="11"/>
          </p:nvPr>
        </p:nvSpPr>
        <p:spPr/>
        <p:txBody>
          <a:bodyPr/>
          <a:lstStyle/>
          <a:p>
            <a:endParaRPr lang="pl-PL"/>
          </a:p>
        </p:txBody>
      </p:sp>
      <p:sp>
        <p:nvSpPr>
          <p:cNvPr id="5" name="Symbol zastępczy numeru slajdu 4">
            <a:extLst>
              <a:ext uri="{FF2B5EF4-FFF2-40B4-BE49-F238E27FC236}">
                <a16:creationId xmlns:a16="http://schemas.microsoft.com/office/drawing/2014/main" id="{73FBD051-61B7-DC91-0F6D-A3A3B7FA6E64}"/>
              </a:ext>
            </a:extLst>
          </p:cNvPr>
          <p:cNvSpPr>
            <a:spLocks noGrp="1"/>
          </p:cNvSpPr>
          <p:nvPr>
            <p:ph type="sldNum" sz="quarter" idx="12"/>
          </p:nvPr>
        </p:nvSpPr>
        <p:spPr/>
        <p:txBody>
          <a:bodyPr/>
          <a:lstStyle/>
          <a:p>
            <a:fld id="{FE155216-8120-49AD-BB34-58AC09642FA1}" type="slidenum">
              <a:rPr lang="pl-PL" smtClean="0"/>
              <a:t>‹#›</a:t>
            </a:fld>
            <a:endParaRPr lang="pl-PL"/>
          </a:p>
        </p:txBody>
      </p:sp>
    </p:spTree>
    <p:extLst>
      <p:ext uri="{BB962C8B-B14F-4D97-AF65-F5344CB8AC3E}">
        <p14:creationId xmlns:p14="http://schemas.microsoft.com/office/powerpoint/2010/main" val="40334101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Pusty">
    <p:spTree>
      <p:nvGrpSpPr>
        <p:cNvPr id="1" name=""/>
        <p:cNvGrpSpPr/>
        <p:nvPr/>
      </p:nvGrpSpPr>
      <p:grpSpPr>
        <a:xfrm>
          <a:off x="0" y="0"/>
          <a:ext cx="0" cy="0"/>
          <a:chOff x="0" y="0"/>
          <a:chExt cx="0" cy="0"/>
        </a:xfrm>
      </p:grpSpPr>
      <p:sp>
        <p:nvSpPr>
          <p:cNvPr id="2" name="Symbol zastępczy daty 1">
            <a:extLst>
              <a:ext uri="{FF2B5EF4-FFF2-40B4-BE49-F238E27FC236}">
                <a16:creationId xmlns:a16="http://schemas.microsoft.com/office/drawing/2014/main" id="{C7109AE8-3C8C-F952-5807-F50022C05FF8}"/>
              </a:ext>
            </a:extLst>
          </p:cNvPr>
          <p:cNvSpPr>
            <a:spLocks noGrp="1"/>
          </p:cNvSpPr>
          <p:nvPr>
            <p:ph type="dt" sz="half" idx="10"/>
          </p:nvPr>
        </p:nvSpPr>
        <p:spPr/>
        <p:txBody>
          <a:bodyPr/>
          <a:lstStyle/>
          <a:p>
            <a:fld id="{BCF46F9E-8CBC-455D-B2DB-1AB4E422A321}" type="datetimeFigureOut">
              <a:rPr lang="pl-PL" smtClean="0"/>
              <a:t>07.06.2023</a:t>
            </a:fld>
            <a:endParaRPr lang="pl-PL"/>
          </a:p>
        </p:txBody>
      </p:sp>
      <p:sp>
        <p:nvSpPr>
          <p:cNvPr id="3" name="Symbol zastępczy stopki 2">
            <a:extLst>
              <a:ext uri="{FF2B5EF4-FFF2-40B4-BE49-F238E27FC236}">
                <a16:creationId xmlns:a16="http://schemas.microsoft.com/office/drawing/2014/main" id="{A873719D-A8D7-7765-54C5-A931A5902432}"/>
              </a:ext>
            </a:extLst>
          </p:cNvPr>
          <p:cNvSpPr>
            <a:spLocks noGrp="1"/>
          </p:cNvSpPr>
          <p:nvPr>
            <p:ph type="ftr" sz="quarter" idx="11"/>
          </p:nvPr>
        </p:nvSpPr>
        <p:spPr/>
        <p:txBody>
          <a:bodyPr/>
          <a:lstStyle/>
          <a:p>
            <a:endParaRPr lang="pl-PL"/>
          </a:p>
        </p:txBody>
      </p:sp>
      <p:sp>
        <p:nvSpPr>
          <p:cNvPr id="4" name="Symbol zastępczy numeru slajdu 3">
            <a:extLst>
              <a:ext uri="{FF2B5EF4-FFF2-40B4-BE49-F238E27FC236}">
                <a16:creationId xmlns:a16="http://schemas.microsoft.com/office/drawing/2014/main" id="{EA353A13-6D6F-B36D-A4F1-DE3E80F8FFAF}"/>
              </a:ext>
            </a:extLst>
          </p:cNvPr>
          <p:cNvSpPr>
            <a:spLocks noGrp="1"/>
          </p:cNvSpPr>
          <p:nvPr>
            <p:ph type="sldNum" sz="quarter" idx="12"/>
          </p:nvPr>
        </p:nvSpPr>
        <p:spPr/>
        <p:txBody>
          <a:bodyPr/>
          <a:lstStyle/>
          <a:p>
            <a:fld id="{FE155216-8120-49AD-BB34-58AC09642FA1}" type="slidenum">
              <a:rPr lang="pl-PL" smtClean="0"/>
              <a:t>‹#›</a:t>
            </a:fld>
            <a:endParaRPr lang="pl-PL"/>
          </a:p>
        </p:txBody>
      </p:sp>
    </p:spTree>
    <p:extLst>
      <p:ext uri="{BB962C8B-B14F-4D97-AF65-F5344CB8AC3E}">
        <p14:creationId xmlns:p14="http://schemas.microsoft.com/office/powerpoint/2010/main" val="40747801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Zawartość z podpisem">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D93559D8-C885-0AE9-FE2C-DC69F7FDBD45}"/>
              </a:ext>
            </a:extLst>
          </p:cNvPr>
          <p:cNvSpPr>
            <a:spLocks noGrp="1"/>
          </p:cNvSpPr>
          <p:nvPr>
            <p:ph type="title"/>
          </p:nvPr>
        </p:nvSpPr>
        <p:spPr>
          <a:xfrm>
            <a:off x="839788" y="457200"/>
            <a:ext cx="3932237" cy="1600200"/>
          </a:xfrm>
        </p:spPr>
        <p:txBody>
          <a:bodyPr anchor="b"/>
          <a:lstStyle>
            <a:lvl1pPr>
              <a:defRPr sz="3200"/>
            </a:lvl1pPr>
          </a:lstStyle>
          <a:p>
            <a:r>
              <a:rPr lang="pl-PL"/>
              <a:t>Kliknij, aby edytować styl</a:t>
            </a:r>
          </a:p>
        </p:txBody>
      </p:sp>
      <p:sp>
        <p:nvSpPr>
          <p:cNvPr id="3" name="Symbol zastępczy zawartości 2">
            <a:extLst>
              <a:ext uri="{FF2B5EF4-FFF2-40B4-BE49-F238E27FC236}">
                <a16:creationId xmlns:a16="http://schemas.microsoft.com/office/drawing/2014/main" id="{B48FFC98-DD8D-F5D3-5223-09276731B6F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Symbol zastępczy tekstu 3">
            <a:extLst>
              <a:ext uri="{FF2B5EF4-FFF2-40B4-BE49-F238E27FC236}">
                <a16:creationId xmlns:a16="http://schemas.microsoft.com/office/drawing/2014/main" id="{E821B5F1-9A93-C1AF-7BD0-BEDA23A316A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l-PL"/>
              <a:t>Kliknij, aby edytować style wzorca tekstu</a:t>
            </a:r>
          </a:p>
        </p:txBody>
      </p:sp>
      <p:sp>
        <p:nvSpPr>
          <p:cNvPr id="5" name="Symbol zastępczy daty 4">
            <a:extLst>
              <a:ext uri="{FF2B5EF4-FFF2-40B4-BE49-F238E27FC236}">
                <a16:creationId xmlns:a16="http://schemas.microsoft.com/office/drawing/2014/main" id="{467C5279-29DB-4FB0-F6BB-C2A181DFC23D}"/>
              </a:ext>
            </a:extLst>
          </p:cNvPr>
          <p:cNvSpPr>
            <a:spLocks noGrp="1"/>
          </p:cNvSpPr>
          <p:nvPr>
            <p:ph type="dt" sz="half" idx="10"/>
          </p:nvPr>
        </p:nvSpPr>
        <p:spPr/>
        <p:txBody>
          <a:bodyPr/>
          <a:lstStyle/>
          <a:p>
            <a:fld id="{BCF46F9E-8CBC-455D-B2DB-1AB4E422A321}" type="datetimeFigureOut">
              <a:rPr lang="pl-PL" smtClean="0"/>
              <a:t>07.06.2023</a:t>
            </a:fld>
            <a:endParaRPr lang="pl-PL"/>
          </a:p>
        </p:txBody>
      </p:sp>
      <p:sp>
        <p:nvSpPr>
          <p:cNvPr id="6" name="Symbol zastępczy stopki 5">
            <a:extLst>
              <a:ext uri="{FF2B5EF4-FFF2-40B4-BE49-F238E27FC236}">
                <a16:creationId xmlns:a16="http://schemas.microsoft.com/office/drawing/2014/main" id="{83D9A891-27C1-B7BC-AF86-58D45EB57A0C}"/>
              </a:ext>
            </a:extLst>
          </p:cNvPr>
          <p:cNvSpPr>
            <a:spLocks noGrp="1"/>
          </p:cNvSpPr>
          <p:nvPr>
            <p:ph type="ftr" sz="quarter" idx="11"/>
          </p:nvPr>
        </p:nvSpPr>
        <p:spPr/>
        <p:txBody>
          <a:bodyPr/>
          <a:lstStyle/>
          <a:p>
            <a:endParaRPr lang="pl-PL"/>
          </a:p>
        </p:txBody>
      </p:sp>
      <p:sp>
        <p:nvSpPr>
          <p:cNvPr id="7" name="Symbol zastępczy numeru slajdu 6">
            <a:extLst>
              <a:ext uri="{FF2B5EF4-FFF2-40B4-BE49-F238E27FC236}">
                <a16:creationId xmlns:a16="http://schemas.microsoft.com/office/drawing/2014/main" id="{A11BDCE0-2572-00CE-FC7D-9E8B9DFD9DCB}"/>
              </a:ext>
            </a:extLst>
          </p:cNvPr>
          <p:cNvSpPr>
            <a:spLocks noGrp="1"/>
          </p:cNvSpPr>
          <p:nvPr>
            <p:ph type="sldNum" sz="quarter" idx="12"/>
          </p:nvPr>
        </p:nvSpPr>
        <p:spPr/>
        <p:txBody>
          <a:bodyPr/>
          <a:lstStyle/>
          <a:p>
            <a:fld id="{FE155216-8120-49AD-BB34-58AC09642FA1}" type="slidenum">
              <a:rPr lang="pl-PL" smtClean="0"/>
              <a:t>‹#›</a:t>
            </a:fld>
            <a:endParaRPr lang="pl-PL"/>
          </a:p>
        </p:txBody>
      </p:sp>
    </p:spTree>
    <p:extLst>
      <p:ext uri="{BB962C8B-B14F-4D97-AF65-F5344CB8AC3E}">
        <p14:creationId xmlns:p14="http://schemas.microsoft.com/office/powerpoint/2010/main" val="7462629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ymbol zastępczy tytułu 1">
            <a:extLst>
              <a:ext uri="{FF2B5EF4-FFF2-40B4-BE49-F238E27FC236}">
                <a16:creationId xmlns:a16="http://schemas.microsoft.com/office/drawing/2014/main" id="{80AED88D-1A95-C15A-6654-0D5C10A2002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pl-PL"/>
              <a:t>Kliknij, aby edytować styl</a:t>
            </a:r>
          </a:p>
        </p:txBody>
      </p:sp>
      <p:sp>
        <p:nvSpPr>
          <p:cNvPr id="3" name="Symbol zastępczy tekstu 2">
            <a:extLst>
              <a:ext uri="{FF2B5EF4-FFF2-40B4-BE49-F238E27FC236}">
                <a16:creationId xmlns:a16="http://schemas.microsoft.com/office/drawing/2014/main" id="{345B8E31-6B2B-0691-7767-9A551B7E6C5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Symbol zastępczy daty 3">
            <a:extLst>
              <a:ext uri="{FF2B5EF4-FFF2-40B4-BE49-F238E27FC236}">
                <a16:creationId xmlns:a16="http://schemas.microsoft.com/office/drawing/2014/main" id="{D2A0C1B6-6931-3DE7-508E-DC8C6656C42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CF46F9E-8CBC-455D-B2DB-1AB4E422A321}" type="datetimeFigureOut">
              <a:rPr lang="pl-PL" smtClean="0"/>
              <a:t>07.06.2023</a:t>
            </a:fld>
            <a:endParaRPr lang="pl-PL"/>
          </a:p>
        </p:txBody>
      </p:sp>
      <p:sp>
        <p:nvSpPr>
          <p:cNvPr id="5" name="Symbol zastępczy stopki 4">
            <a:extLst>
              <a:ext uri="{FF2B5EF4-FFF2-40B4-BE49-F238E27FC236}">
                <a16:creationId xmlns:a16="http://schemas.microsoft.com/office/drawing/2014/main" id="{E363A7AD-44C0-0A4C-81C1-B7F08E1B25D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l-PL"/>
          </a:p>
        </p:txBody>
      </p:sp>
      <p:sp>
        <p:nvSpPr>
          <p:cNvPr id="6" name="Symbol zastępczy numeru slajdu 5">
            <a:extLst>
              <a:ext uri="{FF2B5EF4-FFF2-40B4-BE49-F238E27FC236}">
                <a16:creationId xmlns:a16="http://schemas.microsoft.com/office/drawing/2014/main" id="{0E637928-933B-7003-3689-FD9621BE237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E155216-8120-49AD-BB34-58AC09642FA1}" type="slidenum">
              <a:rPr lang="pl-PL" smtClean="0"/>
              <a:t>‹#›</a:t>
            </a:fld>
            <a:endParaRPr lang="pl-PL"/>
          </a:p>
        </p:txBody>
      </p:sp>
    </p:spTree>
    <p:extLst>
      <p:ext uri="{BB962C8B-B14F-4D97-AF65-F5344CB8AC3E}">
        <p14:creationId xmlns:p14="http://schemas.microsoft.com/office/powerpoint/2010/main" val="247008101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l-P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Symbol zastępczy tytułu 1">
            <a:extLst>
              <a:ext uri="{FF2B5EF4-FFF2-40B4-BE49-F238E27FC236}">
                <a16:creationId xmlns:a16="http://schemas.microsoft.com/office/drawing/2014/main" id="{7B541052-3500-0961-7AD8-0F85603D687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pl-PL"/>
              <a:t>Kliknij, aby edytować styl</a:t>
            </a:r>
          </a:p>
        </p:txBody>
      </p:sp>
      <p:sp>
        <p:nvSpPr>
          <p:cNvPr id="3" name="Symbol zastępczy tekstu 2">
            <a:extLst>
              <a:ext uri="{FF2B5EF4-FFF2-40B4-BE49-F238E27FC236}">
                <a16:creationId xmlns:a16="http://schemas.microsoft.com/office/drawing/2014/main" id="{20135A70-AB56-C897-EE7F-E9A5A3F7CE2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Symbol zastępczy daty 3">
            <a:extLst>
              <a:ext uri="{FF2B5EF4-FFF2-40B4-BE49-F238E27FC236}">
                <a16:creationId xmlns:a16="http://schemas.microsoft.com/office/drawing/2014/main" id="{F88F8DE6-A563-83B2-DE86-E53FAF647B9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47FAD7E-15B3-4D3D-AD17-6B95D81AAC64}" type="datetimeFigureOut">
              <a:rPr lang="pl-PL" smtClean="0"/>
              <a:t>07.06.2023</a:t>
            </a:fld>
            <a:endParaRPr lang="pl-PL"/>
          </a:p>
        </p:txBody>
      </p:sp>
      <p:sp>
        <p:nvSpPr>
          <p:cNvPr id="5" name="Symbol zastępczy stopki 4">
            <a:extLst>
              <a:ext uri="{FF2B5EF4-FFF2-40B4-BE49-F238E27FC236}">
                <a16:creationId xmlns:a16="http://schemas.microsoft.com/office/drawing/2014/main" id="{2E4FE580-1358-ED0B-C748-EDB500B04DB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l-PL"/>
          </a:p>
        </p:txBody>
      </p:sp>
      <p:sp>
        <p:nvSpPr>
          <p:cNvPr id="6" name="Symbol zastępczy numeru slajdu 5">
            <a:extLst>
              <a:ext uri="{FF2B5EF4-FFF2-40B4-BE49-F238E27FC236}">
                <a16:creationId xmlns:a16="http://schemas.microsoft.com/office/drawing/2014/main" id="{48DC0DB1-5FC7-8D94-024C-E7C6B953F28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EE8D4B0-25FB-4C6F-86F3-9078B1AD57F2}" type="slidenum">
              <a:rPr lang="pl-PL" smtClean="0"/>
              <a:t>‹#›</a:t>
            </a:fld>
            <a:endParaRPr lang="pl-PL"/>
          </a:p>
        </p:txBody>
      </p:sp>
    </p:spTree>
    <p:extLst>
      <p:ext uri="{BB962C8B-B14F-4D97-AF65-F5344CB8AC3E}">
        <p14:creationId xmlns:p14="http://schemas.microsoft.com/office/powerpoint/2010/main" val="3394465758"/>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l-P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9.svg"/><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9.svg"/><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9.svg"/><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9.svg"/><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9.jpeg"/><Relationship Id="rId1" Type="http://schemas.openxmlformats.org/officeDocument/2006/relationships/slideLayout" Target="../slideLayouts/slideLayout2.xml"/><Relationship Id="rId4" Type="http://schemas.openxmlformats.org/officeDocument/2006/relationships/image" Target="../media/image19.svg"/></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0.jpeg"/><Relationship Id="rId1" Type="http://schemas.openxmlformats.org/officeDocument/2006/relationships/slideLayout" Target="../slideLayouts/slideLayout2.xml"/><Relationship Id="rId5" Type="http://schemas.openxmlformats.org/officeDocument/2006/relationships/image" Target="../media/image31.jpeg"/><Relationship Id="rId4" Type="http://schemas.openxmlformats.org/officeDocument/2006/relationships/image" Target="../media/image19.sv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33.svg"/><Relationship Id="rId4" Type="http://schemas.openxmlformats.org/officeDocument/2006/relationships/image" Target="../media/image32.png"/></Relationships>
</file>

<file path=ppt/slides/_rels/slide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35.jpeg"/><Relationship Id="rId4" Type="http://schemas.openxmlformats.org/officeDocument/2006/relationships/image" Target="../media/image34.png"/></Relationships>
</file>

<file path=ppt/slides/_rels/slide19.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36.png"/></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37.gif"/></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8.png"/></Relationships>
</file>

<file path=ppt/slides/_rels/slide22.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39.png"/></Relationships>
</file>

<file path=ppt/slides/_rels/slide23.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40.gif"/></Relationships>
</file>

<file path=ppt/slides/_rels/slide24.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41.gif"/></Relationships>
</file>

<file path=ppt/slides/_rels/slide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42.png"/></Relationships>
</file>

<file path=ppt/slides/_rels/slide27.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43.png"/></Relationships>
</file>

<file path=ppt/slides/_rels/slide28.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44.png"/></Relationships>
</file>

<file path=ppt/slides/_rels/slide29.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45.png"/></Relationships>
</file>

<file path=ppt/slides/_rels/slide3.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sv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4.png"/><Relationship Id="rId11" Type="http://schemas.openxmlformats.org/officeDocument/2006/relationships/image" Target="../media/image9.svg"/><Relationship Id="rId5" Type="http://schemas.openxmlformats.org/officeDocument/2006/relationships/image" Target="../media/image3.sv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svg"/></Relationships>
</file>

<file path=ppt/slides/_rels/slide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46.png"/><Relationship Id="rId4" Type="http://schemas.openxmlformats.org/officeDocument/2006/relationships/image" Target="../media/image12.png"/></Relationships>
</file>

<file path=ppt/slides/_rels/slide31.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47.png"/></Relationships>
</file>

<file path=ppt/slides/_rels/slide32.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48.png"/></Relationships>
</file>

<file path=ppt/slides/_rels/slide33.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49.png"/></Relationships>
</file>

<file path=ppt/slides/_rels/slide3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6.svg"/></Relationships>
</file>

<file path=ppt/slides/_rels/slide35.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50.png"/></Relationships>
</file>

<file path=ppt/slides/_rels/slide36.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51.png"/></Relationships>
</file>

<file path=ppt/slides/_rels/slide37.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52.png"/></Relationships>
</file>

<file path=ppt/slides/_rels/slide38.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53.png"/></Relationships>
</file>

<file path=ppt/slides/_rels/slide39.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54.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55.png"/></Relationships>
</file>

<file path=ppt/slides/_rels/slide41.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58.svg"/></Relationships>
</file>

<file path=ppt/slides/_rels/slide5.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1.png"/><Relationship Id="rId7"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sv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9.sv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16.svg"/><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gif"/><Relationship Id="rId1" Type="http://schemas.openxmlformats.org/officeDocument/2006/relationships/slideLayout" Target="../slideLayouts/slideLayout2.xml"/><Relationship Id="rId4" Type="http://schemas.openxmlformats.org/officeDocument/2006/relationships/image" Target="../media/image19.svg"/></Relationships>
</file>

<file path=ppt/slides/_rels/slide8.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9.svg"/><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7" Type="http://schemas.openxmlformats.org/officeDocument/2006/relationships/image" Target="../media/image25.svg"/><Relationship Id="rId2" Type="http://schemas.openxmlformats.org/officeDocument/2006/relationships/image" Target="../media/image21.png"/><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image" Target="../media/image1.png"/><Relationship Id="rId4" Type="http://schemas.openxmlformats.org/officeDocument/2006/relationships/image" Target="../media/image23.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Obraz 4">
            <a:extLst>
              <a:ext uri="{FF2B5EF4-FFF2-40B4-BE49-F238E27FC236}">
                <a16:creationId xmlns:a16="http://schemas.microsoft.com/office/drawing/2014/main" id="{59A81C0D-5BCD-E72B-F4EB-2F21181559C0}"/>
              </a:ext>
            </a:extLst>
          </p:cNvPr>
          <p:cNvPicPr>
            <a:picLocks noChangeAspect="1"/>
          </p:cNvPicPr>
          <p:nvPr/>
        </p:nvPicPr>
        <p:blipFill>
          <a:blip r:embed="rId3"/>
          <a:stretch>
            <a:fillRect/>
          </a:stretch>
        </p:blipFill>
        <p:spPr>
          <a:xfrm rot="1809605" flipH="1">
            <a:off x="10475844" y="407292"/>
            <a:ext cx="1127461" cy="1080000"/>
          </a:xfrm>
          <a:prstGeom prst="rect">
            <a:avLst/>
          </a:prstGeom>
        </p:spPr>
      </p:pic>
      <p:cxnSp>
        <p:nvCxnSpPr>
          <p:cNvPr id="10" name="Łącznik prosty 9">
            <a:extLst>
              <a:ext uri="{FF2B5EF4-FFF2-40B4-BE49-F238E27FC236}">
                <a16:creationId xmlns:a16="http://schemas.microsoft.com/office/drawing/2014/main" id="{5DBD7E44-E5EA-4F6D-6C79-741113BF77AB}"/>
              </a:ext>
            </a:extLst>
          </p:cNvPr>
          <p:cNvCxnSpPr>
            <a:cxnSpLocks/>
          </p:cNvCxnSpPr>
          <p:nvPr/>
        </p:nvCxnSpPr>
        <p:spPr>
          <a:xfrm flipH="1">
            <a:off x="531845" y="867740"/>
            <a:ext cx="986245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pic>
        <p:nvPicPr>
          <p:cNvPr id="15" name="Obraz 14">
            <a:extLst>
              <a:ext uri="{FF2B5EF4-FFF2-40B4-BE49-F238E27FC236}">
                <a16:creationId xmlns:a16="http://schemas.microsoft.com/office/drawing/2014/main" id="{D51E85B5-C8FE-1068-DD77-1D3CE50109EA}"/>
              </a:ext>
            </a:extLst>
          </p:cNvPr>
          <p:cNvPicPr>
            <a:picLocks noChangeAspect="1"/>
          </p:cNvPicPr>
          <p:nvPr/>
        </p:nvPicPr>
        <p:blipFill>
          <a:blip r:embed="rId3"/>
          <a:stretch>
            <a:fillRect/>
          </a:stretch>
        </p:blipFill>
        <p:spPr>
          <a:xfrm rot="19790395">
            <a:off x="539892" y="5552939"/>
            <a:ext cx="1127461" cy="1080000"/>
          </a:xfrm>
          <a:prstGeom prst="rect">
            <a:avLst/>
          </a:prstGeom>
        </p:spPr>
      </p:pic>
      <p:cxnSp>
        <p:nvCxnSpPr>
          <p:cNvPr id="16" name="Łącznik prosty 15">
            <a:extLst>
              <a:ext uri="{FF2B5EF4-FFF2-40B4-BE49-F238E27FC236}">
                <a16:creationId xmlns:a16="http://schemas.microsoft.com/office/drawing/2014/main" id="{1CE0C0F9-701E-DAD3-CD1B-C074777CC054}"/>
              </a:ext>
            </a:extLst>
          </p:cNvPr>
          <p:cNvCxnSpPr/>
          <p:nvPr/>
        </p:nvCxnSpPr>
        <p:spPr>
          <a:xfrm>
            <a:off x="1748895" y="6013387"/>
            <a:ext cx="986245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pole tekstowe 1">
            <a:extLst>
              <a:ext uri="{FF2B5EF4-FFF2-40B4-BE49-F238E27FC236}">
                <a16:creationId xmlns:a16="http://schemas.microsoft.com/office/drawing/2014/main" id="{F18E6A3E-487A-0E2F-64A3-818FD3963E94}"/>
              </a:ext>
            </a:extLst>
          </p:cNvPr>
          <p:cNvSpPr txBox="1"/>
          <p:nvPr/>
        </p:nvSpPr>
        <p:spPr>
          <a:xfrm>
            <a:off x="280606" y="2310587"/>
            <a:ext cx="11630789" cy="830997"/>
          </a:xfrm>
          <a:prstGeom prst="rect">
            <a:avLst/>
          </a:prstGeom>
          <a:noFill/>
        </p:spPr>
        <p:txBody>
          <a:bodyPr wrap="square" rtlCol="0">
            <a:spAutoFit/>
          </a:bodyPr>
          <a:lstStyle/>
          <a:p>
            <a:pPr algn="ctr"/>
            <a:r>
              <a:rPr lang="pl-PL" sz="4800" b="1">
                <a:effectLst>
                  <a:outerShdw blurRad="38100" dist="38100" dir="2700000" algn="tl">
                    <a:srgbClr val="000000">
                      <a:alpha val="43137"/>
                    </a:srgbClr>
                  </a:outerShdw>
                </a:effectLst>
                <a:latin typeface="+mj-lt"/>
              </a:rPr>
              <a:t>Przetwarzanie danych ustrukturyzowanych </a:t>
            </a:r>
          </a:p>
        </p:txBody>
      </p:sp>
      <p:sp>
        <p:nvSpPr>
          <p:cNvPr id="3" name="pole tekstowe 2">
            <a:extLst>
              <a:ext uri="{FF2B5EF4-FFF2-40B4-BE49-F238E27FC236}">
                <a16:creationId xmlns:a16="http://schemas.microsoft.com/office/drawing/2014/main" id="{7F535DA5-F726-3710-F5DA-4D9DDA90F5FA}"/>
              </a:ext>
            </a:extLst>
          </p:cNvPr>
          <p:cNvSpPr txBox="1"/>
          <p:nvPr/>
        </p:nvSpPr>
        <p:spPr>
          <a:xfrm>
            <a:off x="1435510" y="3126665"/>
            <a:ext cx="9320980" cy="461665"/>
          </a:xfrm>
          <a:prstGeom prst="rect">
            <a:avLst/>
          </a:prstGeom>
          <a:noFill/>
        </p:spPr>
        <p:txBody>
          <a:bodyPr wrap="square" rtlCol="0">
            <a:spAutoFit/>
          </a:bodyPr>
          <a:lstStyle/>
          <a:p>
            <a:pPr algn="ctr"/>
            <a:r>
              <a:rPr lang="pl-PL" sz="2400" b="1">
                <a:latin typeface="+mj-lt"/>
              </a:rPr>
              <a:t>Praca domowa nr 4 – wyzwanie </a:t>
            </a:r>
            <a:r>
              <a:rPr lang="pl-PL" sz="2400" b="1" i="1">
                <a:latin typeface="+mj-lt"/>
              </a:rPr>
              <a:t>data science</a:t>
            </a:r>
          </a:p>
        </p:txBody>
      </p:sp>
      <p:sp>
        <p:nvSpPr>
          <p:cNvPr id="4" name="pole tekstowe 3">
            <a:extLst>
              <a:ext uri="{FF2B5EF4-FFF2-40B4-BE49-F238E27FC236}">
                <a16:creationId xmlns:a16="http://schemas.microsoft.com/office/drawing/2014/main" id="{3AA93882-B5ED-DC12-DDD2-528D52726137}"/>
              </a:ext>
            </a:extLst>
          </p:cNvPr>
          <p:cNvSpPr txBox="1"/>
          <p:nvPr/>
        </p:nvSpPr>
        <p:spPr>
          <a:xfrm>
            <a:off x="1268362" y="4385188"/>
            <a:ext cx="9655277" cy="923330"/>
          </a:xfrm>
          <a:prstGeom prst="rect">
            <a:avLst/>
          </a:prstGeom>
          <a:noFill/>
        </p:spPr>
        <p:txBody>
          <a:bodyPr wrap="square" rtlCol="0">
            <a:spAutoFit/>
          </a:bodyPr>
          <a:lstStyle/>
          <a:p>
            <a:pPr algn="ctr">
              <a:lnSpc>
                <a:spcPct val="200000"/>
              </a:lnSpc>
            </a:pPr>
            <a:r>
              <a:rPr lang="pl-PL">
                <a:latin typeface="+mj-lt"/>
              </a:rPr>
              <a:t>Filip Langiewicz, Jakub Półtorak</a:t>
            </a:r>
          </a:p>
          <a:p>
            <a:pPr algn="ctr"/>
            <a:r>
              <a:rPr lang="pl-PL">
                <a:latin typeface="+mj-lt"/>
              </a:rPr>
              <a:t>Wydział Matematyki i Nauk Informacyjnych</a:t>
            </a:r>
          </a:p>
        </p:txBody>
      </p:sp>
    </p:spTree>
    <p:extLst>
      <p:ext uri="{BB962C8B-B14F-4D97-AF65-F5344CB8AC3E}">
        <p14:creationId xmlns:p14="http://schemas.microsoft.com/office/powerpoint/2010/main" val="2061149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55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2000"/>
                                        <p:tgtEl>
                                          <p:spTgt spid="10"/>
                                        </p:tgtEl>
                                      </p:cBhvr>
                                    </p:animEffect>
                                  </p:childTnLst>
                                </p:cTn>
                              </p:par>
                              <p:par>
                                <p:cTn id="8" presetID="2" presetClass="entr" presetSubtype="8" decel="55000" fill="hold" nodeType="withEffect">
                                  <p:stCondLst>
                                    <p:cond delay="300"/>
                                  </p:stCondLst>
                                  <p:childTnLst>
                                    <p:set>
                                      <p:cBhvr>
                                        <p:cTn id="9" dur="1" fill="hold">
                                          <p:stCondLst>
                                            <p:cond delay="0"/>
                                          </p:stCondLst>
                                        </p:cTn>
                                        <p:tgtEl>
                                          <p:spTgt spid="5"/>
                                        </p:tgtEl>
                                        <p:attrNameLst>
                                          <p:attrName>style.visibility</p:attrName>
                                        </p:attrNameLst>
                                      </p:cBhvr>
                                      <p:to>
                                        <p:strVal val="visible"/>
                                      </p:to>
                                    </p:set>
                                    <p:anim calcmode="lin" valueType="num">
                                      <p:cBhvr additive="base">
                                        <p:cTn id="10" dur="2250" fill="hold"/>
                                        <p:tgtEl>
                                          <p:spTgt spid="5"/>
                                        </p:tgtEl>
                                        <p:attrNameLst>
                                          <p:attrName>ppt_x</p:attrName>
                                        </p:attrNameLst>
                                      </p:cBhvr>
                                      <p:tavLst>
                                        <p:tav tm="0">
                                          <p:val>
                                            <p:strVal val="0-#ppt_w/2"/>
                                          </p:val>
                                        </p:tav>
                                        <p:tav tm="100000">
                                          <p:val>
                                            <p:strVal val="#ppt_x"/>
                                          </p:val>
                                        </p:tav>
                                      </p:tavLst>
                                    </p:anim>
                                    <p:anim calcmode="lin" valueType="num">
                                      <p:cBhvr additive="base">
                                        <p:cTn id="11" dur="2250" fill="hold"/>
                                        <p:tgtEl>
                                          <p:spTgt spid="5"/>
                                        </p:tgtEl>
                                        <p:attrNameLst>
                                          <p:attrName>ppt_y</p:attrName>
                                        </p:attrNameLst>
                                      </p:cBhvr>
                                      <p:tavLst>
                                        <p:tav tm="0">
                                          <p:val>
                                            <p:strVal val="#ppt_y"/>
                                          </p:val>
                                        </p:tav>
                                        <p:tav tm="100000">
                                          <p:val>
                                            <p:strVal val="#ppt_y"/>
                                          </p:val>
                                        </p:tav>
                                      </p:tavLst>
                                    </p:anim>
                                  </p:childTnLst>
                                </p:cTn>
                              </p:par>
                              <p:par>
                                <p:cTn id="12" presetID="22" presetClass="entr" presetSubtype="2" fill="hold" nodeType="withEffect">
                                  <p:stCondLst>
                                    <p:cond delay="550"/>
                                  </p:stCondLst>
                                  <p:childTnLst>
                                    <p:set>
                                      <p:cBhvr>
                                        <p:cTn id="13" dur="1" fill="hold">
                                          <p:stCondLst>
                                            <p:cond delay="0"/>
                                          </p:stCondLst>
                                        </p:cTn>
                                        <p:tgtEl>
                                          <p:spTgt spid="16"/>
                                        </p:tgtEl>
                                        <p:attrNameLst>
                                          <p:attrName>style.visibility</p:attrName>
                                        </p:attrNameLst>
                                      </p:cBhvr>
                                      <p:to>
                                        <p:strVal val="visible"/>
                                      </p:to>
                                    </p:set>
                                    <p:animEffect transition="in" filter="wipe(right)">
                                      <p:cBhvr>
                                        <p:cTn id="14" dur="2000"/>
                                        <p:tgtEl>
                                          <p:spTgt spid="16"/>
                                        </p:tgtEl>
                                      </p:cBhvr>
                                    </p:animEffect>
                                  </p:childTnLst>
                                </p:cTn>
                              </p:par>
                              <p:par>
                                <p:cTn id="15" presetID="2" presetClass="entr" presetSubtype="2" decel="55000" fill="hold" nodeType="withEffect">
                                  <p:stCondLst>
                                    <p:cond delay="300"/>
                                  </p:stCondLst>
                                  <p:childTnLst>
                                    <p:set>
                                      <p:cBhvr>
                                        <p:cTn id="16" dur="1" fill="hold">
                                          <p:stCondLst>
                                            <p:cond delay="0"/>
                                          </p:stCondLst>
                                        </p:cTn>
                                        <p:tgtEl>
                                          <p:spTgt spid="15"/>
                                        </p:tgtEl>
                                        <p:attrNameLst>
                                          <p:attrName>style.visibility</p:attrName>
                                        </p:attrNameLst>
                                      </p:cBhvr>
                                      <p:to>
                                        <p:strVal val="visible"/>
                                      </p:to>
                                    </p:set>
                                    <p:anim calcmode="lin" valueType="num">
                                      <p:cBhvr additive="base">
                                        <p:cTn id="17" dur="2250" fill="hold"/>
                                        <p:tgtEl>
                                          <p:spTgt spid="15"/>
                                        </p:tgtEl>
                                        <p:attrNameLst>
                                          <p:attrName>ppt_x</p:attrName>
                                        </p:attrNameLst>
                                      </p:cBhvr>
                                      <p:tavLst>
                                        <p:tav tm="0">
                                          <p:val>
                                            <p:strVal val="1+#ppt_w/2"/>
                                          </p:val>
                                        </p:tav>
                                        <p:tav tm="100000">
                                          <p:val>
                                            <p:strVal val="#ppt_x"/>
                                          </p:val>
                                        </p:tav>
                                      </p:tavLst>
                                    </p:anim>
                                    <p:anim calcmode="lin" valueType="num">
                                      <p:cBhvr additive="base">
                                        <p:cTn id="18" dur="2250" fill="hold"/>
                                        <p:tgtEl>
                                          <p:spTgt spid="15"/>
                                        </p:tgtEl>
                                        <p:attrNameLst>
                                          <p:attrName>ppt_y</p:attrName>
                                        </p:attrNameLst>
                                      </p:cBhvr>
                                      <p:tavLst>
                                        <p:tav tm="0">
                                          <p:val>
                                            <p:strVal val="#ppt_y"/>
                                          </p:val>
                                        </p:tav>
                                        <p:tav tm="100000">
                                          <p:val>
                                            <p:strVal val="#ppt_y"/>
                                          </p:val>
                                        </p:tav>
                                      </p:tavLst>
                                    </p:anim>
                                  </p:childTnLst>
                                </p:cTn>
                              </p:par>
                            </p:childTnLst>
                          </p:cTn>
                        </p:par>
                        <p:par>
                          <p:cTn id="19" fill="hold">
                            <p:stCondLst>
                              <p:cond delay="2550"/>
                            </p:stCondLst>
                            <p:childTnLst>
                              <p:par>
                                <p:cTn id="20" presetID="10" presetClass="entr" presetSubtype="0" fill="hold" grpId="0" nodeType="after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fade">
                                      <p:cBhvr>
                                        <p:cTn id="22" dur="500"/>
                                        <p:tgtEl>
                                          <p:spTgt spid="3"/>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2"/>
                                        </p:tgtEl>
                                        <p:attrNameLst>
                                          <p:attrName>style.visibility</p:attrName>
                                        </p:attrNameLst>
                                      </p:cBhvr>
                                      <p:to>
                                        <p:strVal val="visible"/>
                                      </p:to>
                                    </p:set>
                                    <p:animEffect transition="in" filter="fade">
                                      <p:cBhvr>
                                        <p:cTn id="25" dur="500"/>
                                        <p:tgtEl>
                                          <p:spTgt spid="2"/>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4"/>
                                        </p:tgtEl>
                                        <p:attrNameLst>
                                          <p:attrName>style.visibility</p:attrName>
                                        </p:attrNameLst>
                                      </p:cBhvr>
                                      <p:to>
                                        <p:strVal val="visible"/>
                                      </p:to>
                                    </p:set>
                                    <p:animEffect transition="in" filter="fade">
                                      <p:cBhvr>
                                        <p:cTn id="2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Obraz 2" descr="Obraz zawierający Wykres, linia, diagram, tekst&#10;&#10;Opis wygenerowany automatycznie">
            <a:extLst>
              <a:ext uri="{FF2B5EF4-FFF2-40B4-BE49-F238E27FC236}">
                <a16:creationId xmlns:a16="http://schemas.microsoft.com/office/drawing/2014/main" id="{2B46C302-623E-8210-7ACC-73DC18F8AA5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2634" y="172617"/>
            <a:ext cx="10854612" cy="6512767"/>
          </a:xfrm>
          <a:prstGeom prst="rect">
            <a:avLst/>
          </a:prstGeom>
        </p:spPr>
      </p:pic>
      <p:pic>
        <p:nvPicPr>
          <p:cNvPr id="6" name="Symbol zastępczy zawartości 5" descr="Samolot z wypełnieniem pełnym">
            <a:extLst>
              <a:ext uri="{FF2B5EF4-FFF2-40B4-BE49-F238E27FC236}">
                <a16:creationId xmlns:a16="http://schemas.microsoft.com/office/drawing/2014/main" id="{AC80744E-B935-399B-FF2B-27E372E4B280}"/>
              </a:ext>
            </a:extLst>
          </p:cNvPr>
          <p:cNvPicPr>
            <a:picLocks noGrp="1" noChangeAspect="1"/>
          </p:cNvPicPr>
          <p:nvPr>
            <p:ph idx="1"/>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5400000">
            <a:off x="11427461" y="201295"/>
            <a:ext cx="571499" cy="571499"/>
          </a:xfrm>
        </p:spPr>
      </p:pic>
      <p:pic>
        <p:nvPicPr>
          <p:cNvPr id="7" name="Symbol zastępczy zawartości 5" descr="Samolot z wypełnieniem pełnym">
            <a:extLst>
              <a:ext uri="{FF2B5EF4-FFF2-40B4-BE49-F238E27FC236}">
                <a16:creationId xmlns:a16="http://schemas.microsoft.com/office/drawing/2014/main" id="{A7142137-48B4-0384-5EBA-FC5F8DE67AF0}"/>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16200000" flipH="1">
            <a:off x="266701" y="6094095"/>
            <a:ext cx="571499" cy="571499"/>
          </a:xfrm>
          <a:prstGeom prst="rect">
            <a:avLst/>
          </a:prstGeom>
        </p:spPr>
      </p:pic>
    </p:spTree>
    <p:extLst>
      <p:ext uri="{BB962C8B-B14F-4D97-AF65-F5344CB8AC3E}">
        <p14:creationId xmlns:p14="http://schemas.microsoft.com/office/powerpoint/2010/main" val="37968946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Obraz 2" descr="Obraz zawierający Wykres, linia, tekst, diagram&#10;&#10;Opis wygenerowany automatycznie">
            <a:extLst>
              <a:ext uri="{FF2B5EF4-FFF2-40B4-BE49-F238E27FC236}">
                <a16:creationId xmlns:a16="http://schemas.microsoft.com/office/drawing/2014/main" id="{E4AB5A76-E4F1-4356-B224-5DF93174DD0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8222" y="137160"/>
            <a:ext cx="10972800" cy="6583680"/>
          </a:xfrm>
          <a:prstGeom prst="rect">
            <a:avLst/>
          </a:prstGeom>
        </p:spPr>
      </p:pic>
      <p:pic>
        <p:nvPicPr>
          <p:cNvPr id="6" name="Symbol zastępczy zawartości 5" descr="Samolot z wypełnieniem pełnym">
            <a:extLst>
              <a:ext uri="{FF2B5EF4-FFF2-40B4-BE49-F238E27FC236}">
                <a16:creationId xmlns:a16="http://schemas.microsoft.com/office/drawing/2014/main" id="{AC80744E-B935-399B-FF2B-27E372E4B280}"/>
              </a:ext>
            </a:extLst>
          </p:cNvPr>
          <p:cNvPicPr>
            <a:picLocks noGrp="1" noChangeAspect="1"/>
          </p:cNvPicPr>
          <p:nvPr>
            <p:ph idx="1"/>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5400000">
            <a:off x="11427461" y="201295"/>
            <a:ext cx="571499" cy="571499"/>
          </a:xfrm>
        </p:spPr>
      </p:pic>
      <p:pic>
        <p:nvPicPr>
          <p:cNvPr id="7" name="Symbol zastępczy zawartości 5" descr="Samolot z wypełnieniem pełnym">
            <a:extLst>
              <a:ext uri="{FF2B5EF4-FFF2-40B4-BE49-F238E27FC236}">
                <a16:creationId xmlns:a16="http://schemas.microsoft.com/office/drawing/2014/main" id="{A7142137-48B4-0384-5EBA-FC5F8DE67AF0}"/>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16200000" flipH="1">
            <a:off x="266701" y="6094095"/>
            <a:ext cx="571499" cy="571499"/>
          </a:xfrm>
          <a:prstGeom prst="rect">
            <a:avLst/>
          </a:prstGeom>
        </p:spPr>
      </p:pic>
    </p:spTree>
    <p:extLst>
      <p:ext uri="{BB962C8B-B14F-4D97-AF65-F5344CB8AC3E}">
        <p14:creationId xmlns:p14="http://schemas.microsoft.com/office/powerpoint/2010/main" val="36553865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Obraz 2" descr="Obraz zawierający tekst, diagram, linia, Wykres&#10;&#10;Opis wygenerowany automatycznie">
            <a:extLst>
              <a:ext uri="{FF2B5EF4-FFF2-40B4-BE49-F238E27FC236}">
                <a16:creationId xmlns:a16="http://schemas.microsoft.com/office/drawing/2014/main" id="{96AC7F15-B1EE-85A8-C78F-A88EB070FC2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2366" y="162820"/>
            <a:ext cx="10887269" cy="6532361"/>
          </a:xfrm>
          <a:prstGeom prst="rect">
            <a:avLst/>
          </a:prstGeom>
        </p:spPr>
      </p:pic>
      <p:pic>
        <p:nvPicPr>
          <p:cNvPr id="6" name="Symbol zastępczy zawartości 5" descr="Samolot z wypełnieniem pełnym">
            <a:extLst>
              <a:ext uri="{FF2B5EF4-FFF2-40B4-BE49-F238E27FC236}">
                <a16:creationId xmlns:a16="http://schemas.microsoft.com/office/drawing/2014/main" id="{AC80744E-B935-399B-FF2B-27E372E4B280}"/>
              </a:ext>
            </a:extLst>
          </p:cNvPr>
          <p:cNvPicPr>
            <a:picLocks noGrp="1" noChangeAspect="1"/>
          </p:cNvPicPr>
          <p:nvPr>
            <p:ph idx="1"/>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5400000">
            <a:off x="11427461" y="201295"/>
            <a:ext cx="571499" cy="571499"/>
          </a:xfrm>
        </p:spPr>
      </p:pic>
      <p:pic>
        <p:nvPicPr>
          <p:cNvPr id="7" name="Symbol zastępczy zawartości 5" descr="Samolot z wypełnieniem pełnym">
            <a:extLst>
              <a:ext uri="{FF2B5EF4-FFF2-40B4-BE49-F238E27FC236}">
                <a16:creationId xmlns:a16="http://schemas.microsoft.com/office/drawing/2014/main" id="{A7142137-48B4-0384-5EBA-FC5F8DE67AF0}"/>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16200000" flipH="1">
            <a:off x="266701" y="6094095"/>
            <a:ext cx="571499" cy="571499"/>
          </a:xfrm>
          <a:prstGeom prst="rect">
            <a:avLst/>
          </a:prstGeom>
        </p:spPr>
      </p:pic>
    </p:spTree>
    <p:extLst>
      <p:ext uri="{BB962C8B-B14F-4D97-AF65-F5344CB8AC3E}">
        <p14:creationId xmlns:p14="http://schemas.microsoft.com/office/powerpoint/2010/main" val="18475644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Obraz 2" descr="Obraz zawierający tekst, zrzut ekranu, Wielobarwność, diagram&#10;&#10;Opis wygenerowany automatycznie">
            <a:extLst>
              <a:ext uri="{FF2B5EF4-FFF2-40B4-BE49-F238E27FC236}">
                <a16:creationId xmlns:a16="http://schemas.microsoft.com/office/drawing/2014/main" id="{76D9968C-FFFA-86E6-21E0-18F982AC710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1000" y="0"/>
            <a:ext cx="11430000" cy="6858000"/>
          </a:xfrm>
          <a:prstGeom prst="rect">
            <a:avLst/>
          </a:prstGeom>
        </p:spPr>
      </p:pic>
      <p:pic>
        <p:nvPicPr>
          <p:cNvPr id="6" name="Symbol zastępczy zawartości 5" descr="Samolot z wypełnieniem pełnym">
            <a:extLst>
              <a:ext uri="{FF2B5EF4-FFF2-40B4-BE49-F238E27FC236}">
                <a16:creationId xmlns:a16="http://schemas.microsoft.com/office/drawing/2014/main" id="{AC80744E-B935-399B-FF2B-27E372E4B280}"/>
              </a:ext>
            </a:extLst>
          </p:cNvPr>
          <p:cNvPicPr>
            <a:picLocks noGrp="1" noChangeAspect="1"/>
          </p:cNvPicPr>
          <p:nvPr>
            <p:ph idx="1"/>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5400000">
            <a:off x="11427461" y="201295"/>
            <a:ext cx="571499" cy="571499"/>
          </a:xfrm>
        </p:spPr>
      </p:pic>
      <p:pic>
        <p:nvPicPr>
          <p:cNvPr id="7" name="Symbol zastępczy zawartości 5" descr="Samolot z wypełnieniem pełnym">
            <a:extLst>
              <a:ext uri="{FF2B5EF4-FFF2-40B4-BE49-F238E27FC236}">
                <a16:creationId xmlns:a16="http://schemas.microsoft.com/office/drawing/2014/main" id="{A7142137-48B4-0384-5EBA-FC5F8DE67AF0}"/>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16200000" flipH="1">
            <a:off x="266701" y="6094095"/>
            <a:ext cx="571499" cy="571499"/>
          </a:xfrm>
          <a:prstGeom prst="rect">
            <a:avLst/>
          </a:prstGeom>
        </p:spPr>
      </p:pic>
      <p:sp>
        <p:nvSpPr>
          <p:cNvPr id="4" name="Owal 3">
            <a:extLst>
              <a:ext uri="{FF2B5EF4-FFF2-40B4-BE49-F238E27FC236}">
                <a16:creationId xmlns:a16="http://schemas.microsoft.com/office/drawing/2014/main" id="{D6D02C66-3773-84FB-46BF-BB0889ECF715}"/>
              </a:ext>
            </a:extLst>
          </p:cNvPr>
          <p:cNvSpPr/>
          <p:nvPr/>
        </p:nvSpPr>
        <p:spPr>
          <a:xfrm>
            <a:off x="1007705" y="4958446"/>
            <a:ext cx="1054359" cy="419876"/>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noFill/>
            </a:endParaRPr>
          </a:p>
        </p:txBody>
      </p:sp>
      <p:sp>
        <p:nvSpPr>
          <p:cNvPr id="5" name="Owal 4">
            <a:extLst>
              <a:ext uri="{FF2B5EF4-FFF2-40B4-BE49-F238E27FC236}">
                <a16:creationId xmlns:a16="http://schemas.microsoft.com/office/drawing/2014/main" id="{D2D05FC9-FE28-EE46-1EE4-C02B2E9AC73E}"/>
              </a:ext>
            </a:extLst>
          </p:cNvPr>
          <p:cNvSpPr/>
          <p:nvPr/>
        </p:nvSpPr>
        <p:spPr>
          <a:xfrm>
            <a:off x="1007705" y="3954627"/>
            <a:ext cx="1054359" cy="419876"/>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noFill/>
            </a:endParaRPr>
          </a:p>
        </p:txBody>
      </p:sp>
    </p:spTree>
    <p:extLst>
      <p:ext uri="{BB962C8B-B14F-4D97-AF65-F5344CB8AC3E}">
        <p14:creationId xmlns:p14="http://schemas.microsoft.com/office/powerpoint/2010/main" val="35144260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Obraz 2" descr="Obraz zawierający tekst, Wykres, diagram, linia&#10;&#10;Opis wygenerowany automatycznie">
            <a:extLst>
              <a:ext uri="{FF2B5EF4-FFF2-40B4-BE49-F238E27FC236}">
                <a16:creationId xmlns:a16="http://schemas.microsoft.com/office/drawing/2014/main" id="{A3E5B900-CCD0-F165-D370-EF04F64B7AA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9042" y="112825"/>
            <a:ext cx="11053916" cy="6632350"/>
          </a:xfrm>
          <a:prstGeom prst="rect">
            <a:avLst/>
          </a:prstGeom>
        </p:spPr>
      </p:pic>
      <p:pic>
        <p:nvPicPr>
          <p:cNvPr id="6" name="Symbol zastępczy zawartości 5" descr="Samolot z wypełnieniem pełnym">
            <a:extLst>
              <a:ext uri="{FF2B5EF4-FFF2-40B4-BE49-F238E27FC236}">
                <a16:creationId xmlns:a16="http://schemas.microsoft.com/office/drawing/2014/main" id="{AC80744E-B935-399B-FF2B-27E372E4B280}"/>
              </a:ext>
            </a:extLst>
          </p:cNvPr>
          <p:cNvPicPr>
            <a:picLocks noGrp="1" noChangeAspect="1"/>
          </p:cNvPicPr>
          <p:nvPr>
            <p:ph idx="1"/>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5400000">
            <a:off x="11427461" y="201295"/>
            <a:ext cx="571499" cy="571499"/>
          </a:xfrm>
        </p:spPr>
      </p:pic>
      <p:pic>
        <p:nvPicPr>
          <p:cNvPr id="7" name="Symbol zastępczy zawartości 5" descr="Samolot z wypełnieniem pełnym">
            <a:extLst>
              <a:ext uri="{FF2B5EF4-FFF2-40B4-BE49-F238E27FC236}">
                <a16:creationId xmlns:a16="http://schemas.microsoft.com/office/drawing/2014/main" id="{A7142137-48B4-0384-5EBA-FC5F8DE67AF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16200000" flipH="1">
            <a:off x="266701" y="6094095"/>
            <a:ext cx="571499" cy="571499"/>
          </a:xfrm>
          <a:prstGeom prst="rect">
            <a:avLst/>
          </a:prstGeom>
        </p:spPr>
      </p:pic>
    </p:spTree>
    <p:extLst>
      <p:ext uri="{BB962C8B-B14F-4D97-AF65-F5344CB8AC3E}">
        <p14:creationId xmlns:p14="http://schemas.microsoft.com/office/powerpoint/2010/main" val="40437220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Obraz 4" descr="Obraz zawierający linia, Wykres, diagram, tekst&#10;&#10;Opis wygenerowany automatycznie">
            <a:extLst>
              <a:ext uri="{FF2B5EF4-FFF2-40B4-BE49-F238E27FC236}">
                <a16:creationId xmlns:a16="http://schemas.microsoft.com/office/drawing/2014/main" id="{64ACEBE9-36C9-85B3-5905-9CC238A9CB92}"/>
              </a:ext>
            </a:extLst>
          </p:cNvPr>
          <p:cNvPicPr>
            <a:picLocks noChangeAspect="1"/>
          </p:cNvPicPr>
          <p:nvPr/>
        </p:nvPicPr>
        <p:blipFill rotWithShape="1">
          <a:blip r:embed="rId2">
            <a:extLst>
              <a:ext uri="{28A0092B-C50C-407E-A947-70E740481C1C}">
                <a14:useLocalDpi xmlns:a14="http://schemas.microsoft.com/office/drawing/2010/main" val="0"/>
              </a:ext>
            </a:extLst>
          </a:blip>
          <a:srcRect r="9175"/>
          <a:stretch/>
        </p:blipFill>
        <p:spPr>
          <a:xfrm>
            <a:off x="231960" y="1205562"/>
            <a:ext cx="5449500" cy="3600000"/>
          </a:xfrm>
          <a:prstGeom prst="rect">
            <a:avLst/>
          </a:prstGeom>
        </p:spPr>
      </p:pic>
      <p:pic>
        <p:nvPicPr>
          <p:cNvPr id="6" name="Symbol zastępczy zawartości 5" descr="Samolot z wypełnieniem pełnym">
            <a:extLst>
              <a:ext uri="{FF2B5EF4-FFF2-40B4-BE49-F238E27FC236}">
                <a16:creationId xmlns:a16="http://schemas.microsoft.com/office/drawing/2014/main" id="{AC80744E-B935-399B-FF2B-27E372E4B280}"/>
              </a:ext>
            </a:extLst>
          </p:cNvPr>
          <p:cNvPicPr>
            <a:picLocks noGrp="1" noChangeAspect="1"/>
          </p:cNvPicPr>
          <p:nvPr>
            <p:ph idx="1"/>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5400000">
            <a:off x="11427461" y="201295"/>
            <a:ext cx="571499" cy="571499"/>
          </a:xfrm>
        </p:spPr>
      </p:pic>
      <p:pic>
        <p:nvPicPr>
          <p:cNvPr id="7" name="Symbol zastępczy zawartości 5" descr="Samolot z wypełnieniem pełnym">
            <a:extLst>
              <a:ext uri="{FF2B5EF4-FFF2-40B4-BE49-F238E27FC236}">
                <a16:creationId xmlns:a16="http://schemas.microsoft.com/office/drawing/2014/main" id="{A7142137-48B4-0384-5EBA-FC5F8DE67AF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16200000" flipH="1">
            <a:off x="266701" y="6094095"/>
            <a:ext cx="571499" cy="571499"/>
          </a:xfrm>
          <a:prstGeom prst="rect">
            <a:avLst/>
          </a:prstGeom>
        </p:spPr>
      </p:pic>
      <p:pic>
        <p:nvPicPr>
          <p:cNvPr id="8" name="Obraz 7" descr="Obraz zawierający linia, Wykres, diagram, tekst&#10;&#10;Opis wygenerowany automatycznie">
            <a:extLst>
              <a:ext uri="{FF2B5EF4-FFF2-40B4-BE49-F238E27FC236}">
                <a16:creationId xmlns:a16="http://schemas.microsoft.com/office/drawing/2014/main" id="{DAD89038-EB2C-F371-3FAA-1A32775F7CF3}"/>
              </a:ext>
            </a:extLst>
          </p:cNvPr>
          <p:cNvPicPr>
            <a:picLocks noChangeAspect="1"/>
          </p:cNvPicPr>
          <p:nvPr/>
        </p:nvPicPr>
        <p:blipFill rotWithShape="1">
          <a:blip r:embed="rId5">
            <a:extLst>
              <a:ext uri="{28A0092B-C50C-407E-A947-70E740481C1C}">
                <a14:useLocalDpi xmlns:a14="http://schemas.microsoft.com/office/drawing/2010/main" val="0"/>
              </a:ext>
            </a:extLst>
          </a:blip>
          <a:srcRect l="91814" t="42800" r="-361" b="41970"/>
          <a:stretch/>
        </p:blipFill>
        <p:spPr>
          <a:xfrm>
            <a:off x="5204982" y="5054822"/>
            <a:ext cx="1219200" cy="1303522"/>
          </a:xfrm>
          <a:prstGeom prst="rect">
            <a:avLst/>
          </a:prstGeom>
        </p:spPr>
      </p:pic>
      <p:grpSp>
        <p:nvGrpSpPr>
          <p:cNvPr id="10" name="Grupa 9">
            <a:extLst>
              <a:ext uri="{FF2B5EF4-FFF2-40B4-BE49-F238E27FC236}">
                <a16:creationId xmlns:a16="http://schemas.microsoft.com/office/drawing/2014/main" id="{2E231483-6589-1592-2B70-2CD64124DC44}"/>
              </a:ext>
            </a:extLst>
          </p:cNvPr>
          <p:cNvGrpSpPr>
            <a:grpSpLocks noChangeAspect="1"/>
          </p:cNvGrpSpPr>
          <p:nvPr/>
        </p:nvGrpSpPr>
        <p:grpSpPr>
          <a:xfrm>
            <a:off x="6170647" y="1205562"/>
            <a:ext cx="5862700" cy="3600000"/>
            <a:chOff x="6256865" y="1841500"/>
            <a:chExt cx="5170596" cy="3175000"/>
          </a:xfrm>
        </p:grpSpPr>
        <p:pic>
          <p:nvPicPr>
            <p:cNvPr id="3" name="Obraz 2" descr="Obraz zawierający linia, Wykres, diagram, tekst&#10;&#10;Opis wygenerowany automatycznie">
              <a:extLst>
                <a:ext uri="{FF2B5EF4-FFF2-40B4-BE49-F238E27FC236}">
                  <a16:creationId xmlns:a16="http://schemas.microsoft.com/office/drawing/2014/main" id="{006CC7BF-E4D3-C0E9-4F02-AF99BD19B4F2}"/>
                </a:ext>
              </a:extLst>
            </p:cNvPr>
            <p:cNvPicPr>
              <a:picLocks noChangeAspect="1"/>
            </p:cNvPicPr>
            <p:nvPr/>
          </p:nvPicPr>
          <p:blipFill rotWithShape="1">
            <a:blip r:embed="rId5">
              <a:extLst>
                <a:ext uri="{28A0092B-C50C-407E-A947-70E740481C1C}">
                  <a14:useLocalDpi xmlns:a14="http://schemas.microsoft.com/office/drawing/2010/main" val="0"/>
                </a:ext>
              </a:extLst>
            </a:blip>
            <a:srcRect r="5306"/>
            <a:stretch/>
          </p:blipFill>
          <p:spPr>
            <a:xfrm>
              <a:off x="6256865" y="1841500"/>
              <a:ext cx="5010903" cy="3175000"/>
            </a:xfrm>
            <a:prstGeom prst="rect">
              <a:avLst/>
            </a:prstGeom>
          </p:spPr>
        </p:pic>
        <p:sp>
          <p:nvSpPr>
            <p:cNvPr id="9" name="Prostokąt 8">
              <a:extLst>
                <a:ext uri="{FF2B5EF4-FFF2-40B4-BE49-F238E27FC236}">
                  <a16:creationId xmlns:a16="http://schemas.microsoft.com/office/drawing/2014/main" id="{FC28CF16-22F1-8AA8-12C1-4D246E0CF6B4}"/>
                </a:ext>
              </a:extLst>
            </p:cNvPr>
            <p:cNvSpPr/>
            <p:nvPr/>
          </p:nvSpPr>
          <p:spPr>
            <a:xfrm>
              <a:off x="11120284" y="3145022"/>
              <a:ext cx="307177" cy="571499"/>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pl-PL"/>
            </a:p>
          </p:txBody>
        </p:sp>
      </p:grpSp>
    </p:spTree>
    <p:extLst>
      <p:ext uri="{BB962C8B-B14F-4D97-AF65-F5344CB8AC3E}">
        <p14:creationId xmlns:p14="http://schemas.microsoft.com/office/powerpoint/2010/main" val="39914792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Obraz 4">
            <a:extLst>
              <a:ext uri="{FF2B5EF4-FFF2-40B4-BE49-F238E27FC236}">
                <a16:creationId xmlns:a16="http://schemas.microsoft.com/office/drawing/2014/main" id="{59A81C0D-5BCD-E72B-F4EB-2F21181559C0}"/>
              </a:ext>
            </a:extLst>
          </p:cNvPr>
          <p:cNvPicPr>
            <a:picLocks noChangeAspect="1"/>
          </p:cNvPicPr>
          <p:nvPr/>
        </p:nvPicPr>
        <p:blipFill>
          <a:blip r:embed="rId3"/>
          <a:stretch>
            <a:fillRect/>
          </a:stretch>
        </p:blipFill>
        <p:spPr>
          <a:xfrm rot="1809605" flipH="1">
            <a:off x="10475844" y="407292"/>
            <a:ext cx="1127461" cy="1080000"/>
          </a:xfrm>
          <a:prstGeom prst="rect">
            <a:avLst/>
          </a:prstGeom>
        </p:spPr>
      </p:pic>
      <p:cxnSp>
        <p:nvCxnSpPr>
          <p:cNvPr id="10" name="Łącznik prosty 9">
            <a:extLst>
              <a:ext uri="{FF2B5EF4-FFF2-40B4-BE49-F238E27FC236}">
                <a16:creationId xmlns:a16="http://schemas.microsoft.com/office/drawing/2014/main" id="{5DBD7E44-E5EA-4F6D-6C79-741113BF77AB}"/>
              </a:ext>
            </a:extLst>
          </p:cNvPr>
          <p:cNvCxnSpPr>
            <a:cxnSpLocks/>
          </p:cNvCxnSpPr>
          <p:nvPr/>
        </p:nvCxnSpPr>
        <p:spPr>
          <a:xfrm flipH="1">
            <a:off x="531845" y="867740"/>
            <a:ext cx="986245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pic>
        <p:nvPicPr>
          <p:cNvPr id="15" name="Obraz 14">
            <a:extLst>
              <a:ext uri="{FF2B5EF4-FFF2-40B4-BE49-F238E27FC236}">
                <a16:creationId xmlns:a16="http://schemas.microsoft.com/office/drawing/2014/main" id="{D51E85B5-C8FE-1068-DD77-1D3CE50109EA}"/>
              </a:ext>
            </a:extLst>
          </p:cNvPr>
          <p:cNvPicPr>
            <a:picLocks noChangeAspect="1"/>
          </p:cNvPicPr>
          <p:nvPr/>
        </p:nvPicPr>
        <p:blipFill>
          <a:blip r:embed="rId3"/>
          <a:stretch>
            <a:fillRect/>
          </a:stretch>
        </p:blipFill>
        <p:spPr>
          <a:xfrm rot="19790395">
            <a:off x="539892" y="5552939"/>
            <a:ext cx="1127461" cy="1080000"/>
          </a:xfrm>
          <a:prstGeom prst="rect">
            <a:avLst/>
          </a:prstGeom>
        </p:spPr>
      </p:pic>
      <p:cxnSp>
        <p:nvCxnSpPr>
          <p:cNvPr id="16" name="Łącznik prosty 15">
            <a:extLst>
              <a:ext uri="{FF2B5EF4-FFF2-40B4-BE49-F238E27FC236}">
                <a16:creationId xmlns:a16="http://schemas.microsoft.com/office/drawing/2014/main" id="{1CE0C0F9-701E-DAD3-CD1B-C074777CC054}"/>
              </a:ext>
            </a:extLst>
          </p:cNvPr>
          <p:cNvCxnSpPr/>
          <p:nvPr/>
        </p:nvCxnSpPr>
        <p:spPr>
          <a:xfrm>
            <a:off x="1748895" y="6013387"/>
            <a:ext cx="986245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0" name="pole tekstowe 19">
            <a:extLst>
              <a:ext uri="{FF2B5EF4-FFF2-40B4-BE49-F238E27FC236}">
                <a16:creationId xmlns:a16="http://schemas.microsoft.com/office/drawing/2014/main" id="{2F0D6F3E-D10B-E7EE-49F8-3FF6C44A7039}"/>
              </a:ext>
            </a:extLst>
          </p:cNvPr>
          <p:cNvSpPr txBox="1"/>
          <p:nvPr/>
        </p:nvSpPr>
        <p:spPr>
          <a:xfrm>
            <a:off x="1856794" y="2689643"/>
            <a:ext cx="2631232" cy="923330"/>
          </a:xfrm>
          <a:prstGeom prst="rect">
            <a:avLst/>
          </a:prstGeom>
          <a:noFill/>
        </p:spPr>
        <p:txBody>
          <a:bodyPr wrap="square" rtlCol="0">
            <a:spAutoFit/>
          </a:bodyPr>
          <a:lstStyle/>
          <a:p>
            <a:pPr algn="ctr"/>
            <a:r>
              <a:rPr lang="pl-PL" sz="5400" b="1">
                <a:effectLst>
                  <a:outerShdw blurRad="38100" dist="38100" dir="2700000" algn="tl">
                    <a:srgbClr val="000000">
                      <a:alpha val="43137"/>
                    </a:srgbClr>
                  </a:outerShdw>
                </a:effectLst>
                <a:latin typeface="+mj-lt"/>
              </a:rPr>
              <a:t>Aplikacja</a:t>
            </a:r>
          </a:p>
        </p:txBody>
      </p:sp>
      <p:pic>
        <p:nvPicPr>
          <p:cNvPr id="3" name="Grafika 2" descr="Nauka zdalnej nauki z wypełnieniem pełnym">
            <a:extLst>
              <a:ext uri="{FF2B5EF4-FFF2-40B4-BE49-F238E27FC236}">
                <a16:creationId xmlns:a16="http://schemas.microsoft.com/office/drawing/2014/main" id="{BDE0EC21-6F85-81B1-7FE8-8432398F0B5C}"/>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638799" y="1090127"/>
            <a:ext cx="4601544" cy="4601544"/>
          </a:xfrm>
          <a:prstGeom prst="rect">
            <a:avLst/>
          </a:prstGeom>
        </p:spPr>
      </p:pic>
    </p:spTree>
    <p:extLst>
      <p:ext uri="{BB962C8B-B14F-4D97-AF65-F5344CB8AC3E}">
        <p14:creationId xmlns:p14="http://schemas.microsoft.com/office/powerpoint/2010/main" val="28059311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55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2000"/>
                                        <p:tgtEl>
                                          <p:spTgt spid="10"/>
                                        </p:tgtEl>
                                      </p:cBhvr>
                                    </p:animEffect>
                                  </p:childTnLst>
                                </p:cTn>
                              </p:par>
                              <p:par>
                                <p:cTn id="8" presetID="2" presetClass="entr" presetSubtype="8" decel="55000" fill="hold" nodeType="withEffect">
                                  <p:stCondLst>
                                    <p:cond delay="300"/>
                                  </p:stCondLst>
                                  <p:childTnLst>
                                    <p:set>
                                      <p:cBhvr>
                                        <p:cTn id="9" dur="1" fill="hold">
                                          <p:stCondLst>
                                            <p:cond delay="0"/>
                                          </p:stCondLst>
                                        </p:cTn>
                                        <p:tgtEl>
                                          <p:spTgt spid="5"/>
                                        </p:tgtEl>
                                        <p:attrNameLst>
                                          <p:attrName>style.visibility</p:attrName>
                                        </p:attrNameLst>
                                      </p:cBhvr>
                                      <p:to>
                                        <p:strVal val="visible"/>
                                      </p:to>
                                    </p:set>
                                    <p:anim calcmode="lin" valueType="num">
                                      <p:cBhvr additive="base">
                                        <p:cTn id="10" dur="2250" fill="hold"/>
                                        <p:tgtEl>
                                          <p:spTgt spid="5"/>
                                        </p:tgtEl>
                                        <p:attrNameLst>
                                          <p:attrName>ppt_x</p:attrName>
                                        </p:attrNameLst>
                                      </p:cBhvr>
                                      <p:tavLst>
                                        <p:tav tm="0">
                                          <p:val>
                                            <p:strVal val="0-#ppt_w/2"/>
                                          </p:val>
                                        </p:tav>
                                        <p:tav tm="100000">
                                          <p:val>
                                            <p:strVal val="#ppt_x"/>
                                          </p:val>
                                        </p:tav>
                                      </p:tavLst>
                                    </p:anim>
                                    <p:anim calcmode="lin" valueType="num">
                                      <p:cBhvr additive="base">
                                        <p:cTn id="11" dur="2250" fill="hold"/>
                                        <p:tgtEl>
                                          <p:spTgt spid="5"/>
                                        </p:tgtEl>
                                        <p:attrNameLst>
                                          <p:attrName>ppt_y</p:attrName>
                                        </p:attrNameLst>
                                      </p:cBhvr>
                                      <p:tavLst>
                                        <p:tav tm="0">
                                          <p:val>
                                            <p:strVal val="#ppt_y"/>
                                          </p:val>
                                        </p:tav>
                                        <p:tav tm="100000">
                                          <p:val>
                                            <p:strVal val="#ppt_y"/>
                                          </p:val>
                                        </p:tav>
                                      </p:tavLst>
                                    </p:anim>
                                  </p:childTnLst>
                                </p:cTn>
                              </p:par>
                              <p:par>
                                <p:cTn id="12" presetID="22" presetClass="entr" presetSubtype="2" fill="hold" nodeType="withEffect">
                                  <p:stCondLst>
                                    <p:cond delay="550"/>
                                  </p:stCondLst>
                                  <p:childTnLst>
                                    <p:set>
                                      <p:cBhvr>
                                        <p:cTn id="13" dur="1" fill="hold">
                                          <p:stCondLst>
                                            <p:cond delay="0"/>
                                          </p:stCondLst>
                                        </p:cTn>
                                        <p:tgtEl>
                                          <p:spTgt spid="16"/>
                                        </p:tgtEl>
                                        <p:attrNameLst>
                                          <p:attrName>style.visibility</p:attrName>
                                        </p:attrNameLst>
                                      </p:cBhvr>
                                      <p:to>
                                        <p:strVal val="visible"/>
                                      </p:to>
                                    </p:set>
                                    <p:animEffect transition="in" filter="wipe(right)">
                                      <p:cBhvr>
                                        <p:cTn id="14" dur="2000"/>
                                        <p:tgtEl>
                                          <p:spTgt spid="16"/>
                                        </p:tgtEl>
                                      </p:cBhvr>
                                    </p:animEffect>
                                  </p:childTnLst>
                                </p:cTn>
                              </p:par>
                              <p:par>
                                <p:cTn id="15" presetID="2" presetClass="entr" presetSubtype="2" decel="55000" fill="hold" nodeType="withEffect">
                                  <p:stCondLst>
                                    <p:cond delay="300"/>
                                  </p:stCondLst>
                                  <p:childTnLst>
                                    <p:set>
                                      <p:cBhvr>
                                        <p:cTn id="16" dur="1" fill="hold">
                                          <p:stCondLst>
                                            <p:cond delay="0"/>
                                          </p:stCondLst>
                                        </p:cTn>
                                        <p:tgtEl>
                                          <p:spTgt spid="15"/>
                                        </p:tgtEl>
                                        <p:attrNameLst>
                                          <p:attrName>style.visibility</p:attrName>
                                        </p:attrNameLst>
                                      </p:cBhvr>
                                      <p:to>
                                        <p:strVal val="visible"/>
                                      </p:to>
                                    </p:set>
                                    <p:anim calcmode="lin" valueType="num">
                                      <p:cBhvr additive="base">
                                        <p:cTn id="17" dur="2250" fill="hold"/>
                                        <p:tgtEl>
                                          <p:spTgt spid="15"/>
                                        </p:tgtEl>
                                        <p:attrNameLst>
                                          <p:attrName>ppt_x</p:attrName>
                                        </p:attrNameLst>
                                      </p:cBhvr>
                                      <p:tavLst>
                                        <p:tav tm="0">
                                          <p:val>
                                            <p:strVal val="1+#ppt_w/2"/>
                                          </p:val>
                                        </p:tav>
                                        <p:tav tm="100000">
                                          <p:val>
                                            <p:strVal val="#ppt_x"/>
                                          </p:val>
                                        </p:tav>
                                      </p:tavLst>
                                    </p:anim>
                                    <p:anim calcmode="lin" valueType="num">
                                      <p:cBhvr additive="base">
                                        <p:cTn id="18" dur="2250" fill="hold"/>
                                        <p:tgtEl>
                                          <p:spTgt spid="15"/>
                                        </p:tgtEl>
                                        <p:attrNameLst>
                                          <p:attrName>ppt_y</p:attrName>
                                        </p:attrNameLst>
                                      </p:cBhvr>
                                      <p:tavLst>
                                        <p:tav tm="0">
                                          <p:val>
                                            <p:strVal val="#ppt_y"/>
                                          </p:val>
                                        </p:tav>
                                        <p:tav tm="100000">
                                          <p:val>
                                            <p:strVal val="#ppt_y"/>
                                          </p:val>
                                        </p:tav>
                                      </p:tavLst>
                                    </p:anim>
                                  </p:childTnLst>
                                </p:cTn>
                              </p:par>
                            </p:childTnLst>
                          </p:cTn>
                        </p:par>
                        <p:par>
                          <p:cTn id="19" fill="hold">
                            <p:stCondLst>
                              <p:cond delay="2550"/>
                            </p:stCondLst>
                            <p:childTnLst>
                              <p:par>
                                <p:cTn id="20" presetID="10" presetClass="entr" presetSubtype="0" fill="hold" grpId="0" nodeType="after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fade">
                                      <p:cBhvr>
                                        <p:cTn id="22" dur="500"/>
                                        <p:tgtEl>
                                          <p:spTgt spid="20"/>
                                        </p:tgtEl>
                                      </p:cBhvr>
                                    </p:animEffect>
                                  </p:childTnLst>
                                </p:cTn>
                              </p:par>
                              <p:par>
                                <p:cTn id="23" presetID="10" presetClass="entr" presetSubtype="0" fill="hold" nodeType="with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fade">
                                      <p:cBhvr>
                                        <p:cTn id="2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Obraz 4">
            <a:extLst>
              <a:ext uri="{FF2B5EF4-FFF2-40B4-BE49-F238E27FC236}">
                <a16:creationId xmlns:a16="http://schemas.microsoft.com/office/drawing/2014/main" id="{59A81C0D-5BCD-E72B-F4EB-2F21181559C0}"/>
              </a:ext>
            </a:extLst>
          </p:cNvPr>
          <p:cNvPicPr>
            <a:picLocks noChangeAspect="1"/>
          </p:cNvPicPr>
          <p:nvPr/>
        </p:nvPicPr>
        <p:blipFill>
          <a:blip r:embed="rId2"/>
          <a:stretch>
            <a:fillRect/>
          </a:stretch>
        </p:blipFill>
        <p:spPr>
          <a:xfrm rot="1809605" flipH="1">
            <a:off x="10475844" y="407292"/>
            <a:ext cx="1127461" cy="1080000"/>
          </a:xfrm>
          <a:prstGeom prst="rect">
            <a:avLst/>
          </a:prstGeom>
        </p:spPr>
      </p:pic>
      <p:cxnSp>
        <p:nvCxnSpPr>
          <p:cNvPr id="10" name="Łącznik prosty 9">
            <a:extLst>
              <a:ext uri="{FF2B5EF4-FFF2-40B4-BE49-F238E27FC236}">
                <a16:creationId xmlns:a16="http://schemas.microsoft.com/office/drawing/2014/main" id="{5DBD7E44-E5EA-4F6D-6C79-741113BF77AB}"/>
              </a:ext>
            </a:extLst>
          </p:cNvPr>
          <p:cNvCxnSpPr>
            <a:cxnSpLocks/>
          </p:cNvCxnSpPr>
          <p:nvPr/>
        </p:nvCxnSpPr>
        <p:spPr>
          <a:xfrm flipH="1">
            <a:off x="531845" y="867740"/>
            <a:ext cx="986245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pic>
        <p:nvPicPr>
          <p:cNvPr id="15" name="Obraz 14">
            <a:extLst>
              <a:ext uri="{FF2B5EF4-FFF2-40B4-BE49-F238E27FC236}">
                <a16:creationId xmlns:a16="http://schemas.microsoft.com/office/drawing/2014/main" id="{D51E85B5-C8FE-1068-DD77-1D3CE50109EA}"/>
              </a:ext>
            </a:extLst>
          </p:cNvPr>
          <p:cNvPicPr>
            <a:picLocks noChangeAspect="1"/>
          </p:cNvPicPr>
          <p:nvPr/>
        </p:nvPicPr>
        <p:blipFill>
          <a:blip r:embed="rId2"/>
          <a:stretch>
            <a:fillRect/>
          </a:stretch>
        </p:blipFill>
        <p:spPr>
          <a:xfrm rot="19790395">
            <a:off x="539892" y="5552939"/>
            <a:ext cx="1127461" cy="1080000"/>
          </a:xfrm>
          <a:prstGeom prst="rect">
            <a:avLst/>
          </a:prstGeom>
        </p:spPr>
      </p:pic>
      <p:cxnSp>
        <p:nvCxnSpPr>
          <p:cNvPr id="16" name="Łącznik prosty 15">
            <a:extLst>
              <a:ext uri="{FF2B5EF4-FFF2-40B4-BE49-F238E27FC236}">
                <a16:creationId xmlns:a16="http://schemas.microsoft.com/office/drawing/2014/main" id="{1CE0C0F9-701E-DAD3-CD1B-C074777CC054}"/>
              </a:ext>
            </a:extLst>
          </p:cNvPr>
          <p:cNvCxnSpPr/>
          <p:nvPr/>
        </p:nvCxnSpPr>
        <p:spPr>
          <a:xfrm>
            <a:off x="1748895" y="6013387"/>
            <a:ext cx="986245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pole tekstowe 19">
            <a:extLst>
              <a:ext uri="{FF2B5EF4-FFF2-40B4-BE49-F238E27FC236}">
                <a16:creationId xmlns:a16="http://schemas.microsoft.com/office/drawing/2014/main" id="{77855CE0-8FBC-6CF6-3895-37615AD87A8E}"/>
              </a:ext>
            </a:extLst>
          </p:cNvPr>
          <p:cNvSpPr txBox="1"/>
          <p:nvPr/>
        </p:nvSpPr>
        <p:spPr>
          <a:xfrm>
            <a:off x="656254" y="2550863"/>
            <a:ext cx="10879493" cy="1077218"/>
          </a:xfrm>
          <a:prstGeom prst="rect">
            <a:avLst/>
          </a:prstGeom>
          <a:noFill/>
        </p:spPr>
        <p:txBody>
          <a:bodyPr wrap="square" lIns="91440" tIns="45720" rIns="91440" bIns="45720" rtlCol="0" anchor="t">
            <a:spAutoFit/>
          </a:bodyPr>
          <a:lstStyle/>
          <a:p>
            <a:pPr algn="ctr"/>
            <a:r>
              <a:rPr lang="pl-PL" sz="3200" b="1">
                <a:effectLst>
                  <a:outerShdw blurRad="38100" dist="38100" dir="2700000" algn="tl">
                    <a:srgbClr val="000000">
                      <a:alpha val="43137"/>
                    </a:srgbClr>
                  </a:outerShdw>
                </a:effectLst>
                <a:latin typeface="Calibri Light"/>
                <a:ea typeface="Verdana"/>
                <a:cs typeface="Calibri Light"/>
              </a:rPr>
              <a:t>Jak zmieniał się rynek przewoźników i opóźnienia przylotów </a:t>
            </a:r>
            <a:br>
              <a:rPr lang="pl-PL" sz="3200" b="1">
                <a:effectLst>
                  <a:outerShdw blurRad="38100" dist="38100" dir="2700000" algn="tl">
                    <a:srgbClr val="000000">
                      <a:alpha val="43137"/>
                    </a:srgbClr>
                  </a:outerShdw>
                </a:effectLst>
                <a:latin typeface="Calibri Light"/>
                <a:ea typeface="Verdana"/>
                <a:cs typeface="Calibri Light"/>
              </a:rPr>
            </a:br>
            <a:r>
              <a:rPr lang="pl-PL" sz="3200" b="1">
                <a:effectLst>
                  <a:outerShdw blurRad="38100" dist="38100" dir="2700000" algn="tl">
                    <a:srgbClr val="000000">
                      <a:alpha val="43137"/>
                    </a:srgbClr>
                  </a:outerShdw>
                </a:effectLst>
                <a:latin typeface="Calibri Light"/>
                <a:ea typeface="Verdana"/>
                <a:cs typeface="Calibri Light"/>
              </a:rPr>
              <a:t>w największych firmach lotniczych w Stanach Zjednoczonych?</a:t>
            </a:r>
          </a:p>
        </p:txBody>
      </p:sp>
    </p:spTree>
    <p:extLst>
      <p:ext uri="{BB962C8B-B14F-4D97-AF65-F5344CB8AC3E}">
        <p14:creationId xmlns:p14="http://schemas.microsoft.com/office/powerpoint/2010/main" val="19948936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55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2000"/>
                                        <p:tgtEl>
                                          <p:spTgt spid="10"/>
                                        </p:tgtEl>
                                      </p:cBhvr>
                                    </p:animEffect>
                                  </p:childTnLst>
                                </p:cTn>
                              </p:par>
                              <p:par>
                                <p:cTn id="8" presetID="2" presetClass="entr" presetSubtype="8" decel="55000" fill="hold" nodeType="withEffect">
                                  <p:stCondLst>
                                    <p:cond delay="300"/>
                                  </p:stCondLst>
                                  <p:childTnLst>
                                    <p:set>
                                      <p:cBhvr>
                                        <p:cTn id="9" dur="1" fill="hold">
                                          <p:stCondLst>
                                            <p:cond delay="0"/>
                                          </p:stCondLst>
                                        </p:cTn>
                                        <p:tgtEl>
                                          <p:spTgt spid="5"/>
                                        </p:tgtEl>
                                        <p:attrNameLst>
                                          <p:attrName>style.visibility</p:attrName>
                                        </p:attrNameLst>
                                      </p:cBhvr>
                                      <p:to>
                                        <p:strVal val="visible"/>
                                      </p:to>
                                    </p:set>
                                    <p:anim calcmode="lin" valueType="num">
                                      <p:cBhvr additive="base">
                                        <p:cTn id="10" dur="2250" fill="hold"/>
                                        <p:tgtEl>
                                          <p:spTgt spid="5"/>
                                        </p:tgtEl>
                                        <p:attrNameLst>
                                          <p:attrName>ppt_x</p:attrName>
                                        </p:attrNameLst>
                                      </p:cBhvr>
                                      <p:tavLst>
                                        <p:tav tm="0">
                                          <p:val>
                                            <p:strVal val="0-#ppt_w/2"/>
                                          </p:val>
                                        </p:tav>
                                        <p:tav tm="100000">
                                          <p:val>
                                            <p:strVal val="#ppt_x"/>
                                          </p:val>
                                        </p:tav>
                                      </p:tavLst>
                                    </p:anim>
                                    <p:anim calcmode="lin" valueType="num">
                                      <p:cBhvr additive="base">
                                        <p:cTn id="11" dur="2250" fill="hold"/>
                                        <p:tgtEl>
                                          <p:spTgt spid="5"/>
                                        </p:tgtEl>
                                        <p:attrNameLst>
                                          <p:attrName>ppt_y</p:attrName>
                                        </p:attrNameLst>
                                      </p:cBhvr>
                                      <p:tavLst>
                                        <p:tav tm="0">
                                          <p:val>
                                            <p:strVal val="#ppt_y"/>
                                          </p:val>
                                        </p:tav>
                                        <p:tav tm="100000">
                                          <p:val>
                                            <p:strVal val="#ppt_y"/>
                                          </p:val>
                                        </p:tav>
                                      </p:tavLst>
                                    </p:anim>
                                  </p:childTnLst>
                                </p:cTn>
                              </p:par>
                              <p:par>
                                <p:cTn id="12" presetID="22" presetClass="entr" presetSubtype="2" fill="hold" nodeType="withEffect">
                                  <p:stCondLst>
                                    <p:cond delay="550"/>
                                  </p:stCondLst>
                                  <p:childTnLst>
                                    <p:set>
                                      <p:cBhvr>
                                        <p:cTn id="13" dur="1" fill="hold">
                                          <p:stCondLst>
                                            <p:cond delay="0"/>
                                          </p:stCondLst>
                                        </p:cTn>
                                        <p:tgtEl>
                                          <p:spTgt spid="16"/>
                                        </p:tgtEl>
                                        <p:attrNameLst>
                                          <p:attrName>style.visibility</p:attrName>
                                        </p:attrNameLst>
                                      </p:cBhvr>
                                      <p:to>
                                        <p:strVal val="visible"/>
                                      </p:to>
                                    </p:set>
                                    <p:animEffect transition="in" filter="wipe(right)">
                                      <p:cBhvr>
                                        <p:cTn id="14" dur="2000"/>
                                        <p:tgtEl>
                                          <p:spTgt spid="16"/>
                                        </p:tgtEl>
                                      </p:cBhvr>
                                    </p:animEffect>
                                  </p:childTnLst>
                                </p:cTn>
                              </p:par>
                              <p:par>
                                <p:cTn id="15" presetID="2" presetClass="entr" presetSubtype="2" decel="55000" fill="hold" nodeType="withEffect">
                                  <p:stCondLst>
                                    <p:cond delay="300"/>
                                  </p:stCondLst>
                                  <p:childTnLst>
                                    <p:set>
                                      <p:cBhvr>
                                        <p:cTn id="16" dur="1" fill="hold">
                                          <p:stCondLst>
                                            <p:cond delay="0"/>
                                          </p:stCondLst>
                                        </p:cTn>
                                        <p:tgtEl>
                                          <p:spTgt spid="15"/>
                                        </p:tgtEl>
                                        <p:attrNameLst>
                                          <p:attrName>style.visibility</p:attrName>
                                        </p:attrNameLst>
                                      </p:cBhvr>
                                      <p:to>
                                        <p:strVal val="visible"/>
                                      </p:to>
                                    </p:set>
                                    <p:anim calcmode="lin" valueType="num">
                                      <p:cBhvr additive="base">
                                        <p:cTn id="17" dur="2250" fill="hold"/>
                                        <p:tgtEl>
                                          <p:spTgt spid="15"/>
                                        </p:tgtEl>
                                        <p:attrNameLst>
                                          <p:attrName>ppt_x</p:attrName>
                                        </p:attrNameLst>
                                      </p:cBhvr>
                                      <p:tavLst>
                                        <p:tav tm="0">
                                          <p:val>
                                            <p:strVal val="1+#ppt_w/2"/>
                                          </p:val>
                                        </p:tav>
                                        <p:tav tm="100000">
                                          <p:val>
                                            <p:strVal val="#ppt_x"/>
                                          </p:val>
                                        </p:tav>
                                      </p:tavLst>
                                    </p:anim>
                                    <p:anim calcmode="lin" valueType="num">
                                      <p:cBhvr additive="base">
                                        <p:cTn id="18" dur="2250" fill="hold"/>
                                        <p:tgtEl>
                                          <p:spTgt spid="15"/>
                                        </p:tgtEl>
                                        <p:attrNameLst>
                                          <p:attrName>ppt_y</p:attrName>
                                        </p:attrNameLst>
                                      </p:cBhvr>
                                      <p:tavLst>
                                        <p:tav tm="0">
                                          <p:val>
                                            <p:strVal val="#ppt_y"/>
                                          </p:val>
                                        </p:tav>
                                        <p:tav tm="100000">
                                          <p:val>
                                            <p:strVal val="#ppt_y"/>
                                          </p:val>
                                        </p:tav>
                                      </p:tavLst>
                                    </p:anim>
                                  </p:childTnLst>
                                </p:cTn>
                              </p:par>
                            </p:childTnLst>
                          </p:cTn>
                        </p:par>
                        <p:par>
                          <p:cTn id="19" fill="hold">
                            <p:stCondLst>
                              <p:cond delay="2550"/>
                            </p:stCondLst>
                            <p:childTnLst>
                              <p:par>
                                <p:cTn id="20" presetID="10" presetClass="entr" presetSubtype="0" fill="hold" grpId="0" nodeType="after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fade">
                                      <p:cBhvr>
                                        <p:cTn id="2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Obraz 4">
            <a:extLst>
              <a:ext uri="{FF2B5EF4-FFF2-40B4-BE49-F238E27FC236}">
                <a16:creationId xmlns:a16="http://schemas.microsoft.com/office/drawing/2014/main" id="{59A81C0D-5BCD-E72B-F4EB-2F21181559C0}"/>
              </a:ext>
            </a:extLst>
          </p:cNvPr>
          <p:cNvPicPr>
            <a:picLocks noChangeAspect="1"/>
          </p:cNvPicPr>
          <p:nvPr/>
        </p:nvPicPr>
        <p:blipFill>
          <a:blip r:embed="rId2"/>
          <a:stretch>
            <a:fillRect/>
          </a:stretch>
        </p:blipFill>
        <p:spPr>
          <a:xfrm rot="1809605" flipH="1">
            <a:off x="10475844" y="407292"/>
            <a:ext cx="1127461" cy="1080000"/>
          </a:xfrm>
          <a:prstGeom prst="rect">
            <a:avLst/>
          </a:prstGeom>
        </p:spPr>
      </p:pic>
      <p:cxnSp>
        <p:nvCxnSpPr>
          <p:cNvPr id="10" name="Łącznik prosty 9">
            <a:extLst>
              <a:ext uri="{FF2B5EF4-FFF2-40B4-BE49-F238E27FC236}">
                <a16:creationId xmlns:a16="http://schemas.microsoft.com/office/drawing/2014/main" id="{5DBD7E44-E5EA-4F6D-6C79-741113BF77AB}"/>
              </a:ext>
            </a:extLst>
          </p:cNvPr>
          <p:cNvCxnSpPr>
            <a:cxnSpLocks/>
          </p:cNvCxnSpPr>
          <p:nvPr/>
        </p:nvCxnSpPr>
        <p:spPr>
          <a:xfrm flipH="1">
            <a:off x="531845" y="867740"/>
            <a:ext cx="986245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pic>
        <p:nvPicPr>
          <p:cNvPr id="15" name="Obraz 14">
            <a:extLst>
              <a:ext uri="{FF2B5EF4-FFF2-40B4-BE49-F238E27FC236}">
                <a16:creationId xmlns:a16="http://schemas.microsoft.com/office/drawing/2014/main" id="{D51E85B5-C8FE-1068-DD77-1D3CE50109EA}"/>
              </a:ext>
            </a:extLst>
          </p:cNvPr>
          <p:cNvPicPr>
            <a:picLocks noChangeAspect="1"/>
          </p:cNvPicPr>
          <p:nvPr/>
        </p:nvPicPr>
        <p:blipFill>
          <a:blip r:embed="rId2"/>
          <a:stretch>
            <a:fillRect/>
          </a:stretch>
        </p:blipFill>
        <p:spPr>
          <a:xfrm rot="19790395">
            <a:off x="539892" y="5552939"/>
            <a:ext cx="1127461" cy="1080000"/>
          </a:xfrm>
          <a:prstGeom prst="rect">
            <a:avLst/>
          </a:prstGeom>
        </p:spPr>
      </p:pic>
      <p:cxnSp>
        <p:nvCxnSpPr>
          <p:cNvPr id="16" name="Łącznik prosty 15">
            <a:extLst>
              <a:ext uri="{FF2B5EF4-FFF2-40B4-BE49-F238E27FC236}">
                <a16:creationId xmlns:a16="http://schemas.microsoft.com/office/drawing/2014/main" id="{1CE0C0F9-701E-DAD3-CD1B-C074777CC054}"/>
              </a:ext>
            </a:extLst>
          </p:cNvPr>
          <p:cNvCxnSpPr/>
          <p:nvPr/>
        </p:nvCxnSpPr>
        <p:spPr>
          <a:xfrm>
            <a:off x="1748895" y="6013387"/>
            <a:ext cx="986245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pic>
        <p:nvPicPr>
          <p:cNvPr id="3" name="Picture 4">
            <a:extLst>
              <a:ext uri="{FF2B5EF4-FFF2-40B4-BE49-F238E27FC236}">
                <a16:creationId xmlns:a16="http://schemas.microsoft.com/office/drawing/2014/main" id="{FEA368DA-C678-9BB1-3891-9F5D5FB46AA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139360">
            <a:off x="4572000" y="1920356"/>
            <a:ext cx="3048000" cy="3048000"/>
          </a:xfrm>
          <a:prstGeom prst="rect">
            <a:avLst/>
          </a:prstGeom>
          <a:noFill/>
          <a:extLst>
            <a:ext uri="{909E8E84-426E-40DD-AFC4-6F175D3DCCD1}">
              <a14:hiddenFill xmlns:a14="http://schemas.microsoft.com/office/drawing/2010/main">
                <a:solidFill>
                  <a:srgbClr val="FFFFFF"/>
                </a:solidFill>
              </a14:hiddenFill>
            </a:ext>
          </a:extLst>
        </p:spPr>
      </p:pic>
      <p:cxnSp>
        <p:nvCxnSpPr>
          <p:cNvPr id="6" name="Łącznik prosty 8">
            <a:extLst>
              <a:ext uri="{FF2B5EF4-FFF2-40B4-BE49-F238E27FC236}">
                <a16:creationId xmlns:a16="http://schemas.microsoft.com/office/drawing/2014/main" id="{271ABAE7-2C7D-A29F-7B56-08820A3E9D7D}"/>
              </a:ext>
            </a:extLst>
          </p:cNvPr>
          <p:cNvCxnSpPr/>
          <p:nvPr/>
        </p:nvCxnSpPr>
        <p:spPr>
          <a:xfrm>
            <a:off x="3412719" y="3938765"/>
            <a:ext cx="5366562" cy="0"/>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pic>
        <p:nvPicPr>
          <p:cNvPr id="1028" name="Picture 4">
            <a:extLst>
              <a:ext uri="{FF2B5EF4-FFF2-40B4-BE49-F238E27FC236}">
                <a16:creationId xmlns:a16="http://schemas.microsoft.com/office/drawing/2014/main" id="{98FDD117-6CA0-2E1F-040C-155E9131D8B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48000" y="1344561"/>
            <a:ext cx="6096000" cy="928688"/>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US Airways logo and symbol, meaning, history, PNG">
            <a:extLst>
              <a:ext uri="{FF2B5EF4-FFF2-40B4-BE49-F238E27FC236}">
                <a16:creationId xmlns:a16="http://schemas.microsoft.com/office/drawing/2014/main" id="{16589CA2-C0EF-D679-0CB7-A7E0E0424B6A}"/>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4097" t="39748" r="4231" b="39535"/>
          <a:stretch/>
        </p:blipFill>
        <p:spPr bwMode="auto">
          <a:xfrm>
            <a:off x="2290195" y="4609340"/>
            <a:ext cx="7611610" cy="9676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747660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55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2000"/>
                                        <p:tgtEl>
                                          <p:spTgt spid="10"/>
                                        </p:tgtEl>
                                      </p:cBhvr>
                                    </p:animEffect>
                                  </p:childTnLst>
                                </p:cTn>
                              </p:par>
                              <p:par>
                                <p:cTn id="8" presetID="2" presetClass="entr" presetSubtype="8" decel="55000" fill="hold" nodeType="withEffect">
                                  <p:stCondLst>
                                    <p:cond delay="300"/>
                                  </p:stCondLst>
                                  <p:childTnLst>
                                    <p:set>
                                      <p:cBhvr>
                                        <p:cTn id="9" dur="1" fill="hold">
                                          <p:stCondLst>
                                            <p:cond delay="0"/>
                                          </p:stCondLst>
                                        </p:cTn>
                                        <p:tgtEl>
                                          <p:spTgt spid="5"/>
                                        </p:tgtEl>
                                        <p:attrNameLst>
                                          <p:attrName>style.visibility</p:attrName>
                                        </p:attrNameLst>
                                      </p:cBhvr>
                                      <p:to>
                                        <p:strVal val="visible"/>
                                      </p:to>
                                    </p:set>
                                    <p:anim calcmode="lin" valueType="num">
                                      <p:cBhvr additive="base">
                                        <p:cTn id="10" dur="2250" fill="hold"/>
                                        <p:tgtEl>
                                          <p:spTgt spid="5"/>
                                        </p:tgtEl>
                                        <p:attrNameLst>
                                          <p:attrName>ppt_x</p:attrName>
                                        </p:attrNameLst>
                                      </p:cBhvr>
                                      <p:tavLst>
                                        <p:tav tm="0">
                                          <p:val>
                                            <p:strVal val="0-#ppt_w/2"/>
                                          </p:val>
                                        </p:tav>
                                        <p:tav tm="100000">
                                          <p:val>
                                            <p:strVal val="#ppt_x"/>
                                          </p:val>
                                        </p:tav>
                                      </p:tavLst>
                                    </p:anim>
                                    <p:anim calcmode="lin" valueType="num">
                                      <p:cBhvr additive="base">
                                        <p:cTn id="11" dur="2250" fill="hold"/>
                                        <p:tgtEl>
                                          <p:spTgt spid="5"/>
                                        </p:tgtEl>
                                        <p:attrNameLst>
                                          <p:attrName>ppt_y</p:attrName>
                                        </p:attrNameLst>
                                      </p:cBhvr>
                                      <p:tavLst>
                                        <p:tav tm="0">
                                          <p:val>
                                            <p:strVal val="#ppt_y"/>
                                          </p:val>
                                        </p:tav>
                                        <p:tav tm="100000">
                                          <p:val>
                                            <p:strVal val="#ppt_y"/>
                                          </p:val>
                                        </p:tav>
                                      </p:tavLst>
                                    </p:anim>
                                  </p:childTnLst>
                                </p:cTn>
                              </p:par>
                              <p:par>
                                <p:cTn id="12" presetID="22" presetClass="entr" presetSubtype="2" fill="hold" nodeType="withEffect">
                                  <p:stCondLst>
                                    <p:cond delay="550"/>
                                  </p:stCondLst>
                                  <p:childTnLst>
                                    <p:set>
                                      <p:cBhvr>
                                        <p:cTn id="13" dur="1" fill="hold">
                                          <p:stCondLst>
                                            <p:cond delay="0"/>
                                          </p:stCondLst>
                                        </p:cTn>
                                        <p:tgtEl>
                                          <p:spTgt spid="16"/>
                                        </p:tgtEl>
                                        <p:attrNameLst>
                                          <p:attrName>style.visibility</p:attrName>
                                        </p:attrNameLst>
                                      </p:cBhvr>
                                      <p:to>
                                        <p:strVal val="visible"/>
                                      </p:to>
                                    </p:set>
                                    <p:animEffect transition="in" filter="wipe(right)">
                                      <p:cBhvr>
                                        <p:cTn id="14" dur="2000"/>
                                        <p:tgtEl>
                                          <p:spTgt spid="16"/>
                                        </p:tgtEl>
                                      </p:cBhvr>
                                    </p:animEffect>
                                  </p:childTnLst>
                                </p:cTn>
                              </p:par>
                              <p:par>
                                <p:cTn id="15" presetID="2" presetClass="entr" presetSubtype="2" decel="55000" fill="hold" nodeType="withEffect">
                                  <p:stCondLst>
                                    <p:cond delay="300"/>
                                  </p:stCondLst>
                                  <p:childTnLst>
                                    <p:set>
                                      <p:cBhvr>
                                        <p:cTn id="16" dur="1" fill="hold">
                                          <p:stCondLst>
                                            <p:cond delay="0"/>
                                          </p:stCondLst>
                                        </p:cTn>
                                        <p:tgtEl>
                                          <p:spTgt spid="15"/>
                                        </p:tgtEl>
                                        <p:attrNameLst>
                                          <p:attrName>style.visibility</p:attrName>
                                        </p:attrNameLst>
                                      </p:cBhvr>
                                      <p:to>
                                        <p:strVal val="visible"/>
                                      </p:to>
                                    </p:set>
                                    <p:anim calcmode="lin" valueType="num">
                                      <p:cBhvr additive="base">
                                        <p:cTn id="17" dur="2250" fill="hold"/>
                                        <p:tgtEl>
                                          <p:spTgt spid="15"/>
                                        </p:tgtEl>
                                        <p:attrNameLst>
                                          <p:attrName>ppt_x</p:attrName>
                                        </p:attrNameLst>
                                      </p:cBhvr>
                                      <p:tavLst>
                                        <p:tav tm="0">
                                          <p:val>
                                            <p:strVal val="1+#ppt_w/2"/>
                                          </p:val>
                                        </p:tav>
                                        <p:tav tm="100000">
                                          <p:val>
                                            <p:strVal val="#ppt_x"/>
                                          </p:val>
                                        </p:tav>
                                      </p:tavLst>
                                    </p:anim>
                                    <p:anim calcmode="lin" valueType="num">
                                      <p:cBhvr additive="base">
                                        <p:cTn id="18" dur="2250" fill="hold"/>
                                        <p:tgtEl>
                                          <p:spTgt spid="15"/>
                                        </p:tgtEl>
                                        <p:attrNameLst>
                                          <p:attrName>ppt_y</p:attrName>
                                        </p:attrNameLst>
                                      </p:cBhvr>
                                      <p:tavLst>
                                        <p:tav tm="0">
                                          <p:val>
                                            <p:strVal val="#ppt_y"/>
                                          </p:val>
                                        </p:tav>
                                        <p:tav tm="100000">
                                          <p:val>
                                            <p:strVal val="#ppt_y"/>
                                          </p:val>
                                        </p:tav>
                                      </p:tavLst>
                                    </p:anim>
                                  </p:childTnLst>
                                </p:cTn>
                              </p:par>
                            </p:childTnLst>
                          </p:cTn>
                        </p:par>
                        <p:par>
                          <p:cTn id="19" fill="hold">
                            <p:stCondLst>
                              <p:cond delay="2550"/>
                            </p:stCondLst>
                            <p:childTnLst>
                              <p:par>
                                <p:cTn id="20" presetID="10" presetClass="entr" presetSubtype="0" fill="hold" nodeType="after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fade">
                                      <p:cBhvr>
                                        <p:cTn id="22" dur="500"/>
                                        <p:tgtEl>
                                          <p:spTgt spid="3"/>
                                        </p:tgtEl>
                                      </p:cBhvr>
                                    </p:animEffect>
                                  </p:childTnLst>
                                </p:cTn>
                              </p:par>
                              <p:par>
                                <p:cTn id="23" presetID="10" presetClass="entr" presetSubtype="0" fill="hold" nodeType="with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500"/>
                                        <p:tgtEl>
                                          <p:spTgt spid="6"/>
                                        </p:tgtEl>
                                      </p:cBhvr>
                                    </p:animEffect>
                                  </p:childTnLst>
                                </p:cTn>
                              </p:par>
                              <p:par>
                                <p:cTn id="26" presetID="10" presetClass="entr" presetSubtype="0" fill="hold" nodeType="withEffect">
                                  <p:stCondLst>
                                    <p:cond delay="0"/>
                                  </p:stCondLst>
                                  <p:childTnLst>
                                    <p:set>
                                      <p:cBhvr>
                                        <p:cTn id="27" dur="1" fill="hold">
                                          <p:stCondLst>
                                            <p:cond delay="0"/>
                                          </p:stCondLst>
                                        </p:cTn>
                                        <p:tgtEl>
                                          <p:spTgt spid="1028"/>
                                        </p:tgtEl>
                                        <p:attrNameLst>
                                          <p:attrName>style.visibility</p:attrName>
                                        </p:attrNameLst>
                                      </p:cBhvr>
                                      <p:to>
                                        <p:strVal val="visible"/>
                                      </p:to>
                                    </p:set>
                                    <p:animEffect transition="in" filter="fade">
                                      <p:cBhvr>
                                        <p:cTn id="28" dur="500"/>
                                        <p:tgtEl>
                                          <p:spTgt spid="1028"/>
                                        </p:tgtEl>
                                      </p:cBhvr>
                                    </p:animEffect>
                                  </p:childTnLst>
                                </p:cTn>
                              </p:par>
                              <p:par>
                                <p:cTn id="29" presetID="10" presetClass="entr" presetSubtype="0" fill="hold" nodeType="withEffect">
                                  <p:stCondLst>
                                    <p:cond delay="0"/>
                                  </p:stCondLst>
                                  <p:childTnLst>
                                    <p:set>
                                      <p:cBhvr>
                                        <p:cTn id="30" dur="1" fill="hold">
                                          <p:stCondLst>
                                            <p:cond delay="0"/>
                                          </p:stCondLst>
                                        </p:cTn>
                                        <p:tgtEl>
                                          <p:spTgt spid="1032"/>
                                        </p:tgtEl>
                                        <p:attrNameLst>
                                          <p:attrName>style.visibility</p:attrName>
                                        </p:attrNameLst>
                                      </p:cBhvr>
                                      <p:to>
                                        <p:strVal val="visible"/>
                                      </p:to>
                                    </p:set>
                                    <p:animEffect transition="in" filter="fade">
                                      <p:cBhvr>
                                        <p:cTn id="31" dur="500"/>
                                        <p:tgtEl>
                                          <p:spTgt spid="10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Symbol zastępczy zawartości 5" descr="Samolot z wypełnieniem pełnym">
            <a:extLst>
              <a:ext uri="{FF2B5EF4-FFF2-40B4-BE49-F238E27FC236}">
                <a16:creationId xmlns:a16="http://schemas.microsoft.com/office/drawing/2014/main" id="{AC80744E-B935-399B-FF2B-27E372E4B280}"/>
              </a:ext>
            </a:extLst>
          </p:cNvPr>
          <p:cNvPicPr>
            <a:picLocks noGrp="1" noChangeAspect="1"/>
          </p:cNvPicPr>
          <p:nvPr>
            <p:ph idx="1"/>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11427461" y="201295"/>
            <a:ext cx="571499" cy="571499"/>
          </a:xfrm>
        </p:spPr>
      </p:pic>
      <p:pic>
        <p:nvPicPr>
          <p:cNvPr id="7" name="Symbol zastępczy zawartości 5" descr="Samolot z wypełnieniem pełnym">
            <a:extLst>
              <a:ext uri="{FF2B5EF4-FFF2-40B4-BE49-F238E27FC236}">
                <a16:creationId xmlns:a16="http://schemas.microsoft.com/office/drawing/2014/main" id="{A7142137-48B4-0384-5EBA-FC5F8DE67AF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16200000" flipH="1">
            <a:off x="266701" y="6094095"/>
            <a:ext cx="571499" cy="571499"/>
          </a:xfrm>
          <a:prstGeom prst="rect">
            <a:avLst/>
          </a:prstGeom>
        </p:spPr>
      </p:pic>
      <p:pic>
        <p:nvPicPr>
          <p:cNvPr id="3" name="Picture 3">
            <a:extLst>
              <a:ext uri="{FF2B5EF4-FFF2-40B4-BE49-F238E27FC236}">
                <a16:creationId xmlns:a16="http://schemas.microsoft.com/office/drawing/2014/main" id="{0322F1F5-2476-C05E-1FCC-AD7EB5CBC839}"/>
              </a:ext>
            </a:extLst>
          </p:cNvPr>
          <p:cNvPicPr>
            <a:picLocks noChangeAspect="1"/>
          </p:cNvPicPr>
          <p:nvPr/>
        </p:nvPicPr>
        <p:blipFill>
          <a:blip r:embed="rId4"/>
          <a:stretch>
            <a:fillRect/>
          </a:stretch>
        </p:blipFill>
        <p:spPr>
          <a:xfrm>
            <a:off x="796344" y="396803"/>
            <a:ext cx="10631510" cy="6182452"/>
          </a:xfrm>
          <a:prstGeom prst="rect">
            <a:avLst/>
          </a:prstGeom>
        </p:spPr>
      </p:pic>
    </p:spTree>
    <p:extLst>
      <p:ext uri="{BB962C8B-B14F-4D97-AF65-F5344CB8AC3E}">
        <p14:creationId xmlns:p14="http://schemas.microsoft.com/office/powerpoint/2010/main" val="36562922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Obraz 4">
            <a:extLst>
              <a:ext uri="{FF2B5EF4-FFF2-40B4-BE49-F238E27FC236}">
                <a16:creationId xmlns:a16="http://schemas.microsoft.com/office/drawing/2014/main" id="{59A81C0D-5BCD-E72B-F4EB-2F21181559C0}"/>
              </a:ext>
            </a:extLst>
          </p:cNvPr>
          <p:cNvPicPr>
            <a:picLocks noChangeAspect="1"/>
          </p:cNvPicPr>
          <p:nvPr/>
        </p:nvPicPr>
        <p:blipFill>
          <a:blip r:embed="rId2"/>
          <a:stretch>
            <a:fillRect/>
          </a:stretch>
        </p:blipFill>
        <p:spPr>
          <a:xfrm rot="1809605" flipH="1">
            <a:off x="10475844" y="407292"/>
            <a:ext cx="1127461" cy="1080000"/>
          </a:xfrm>
          <a:prstGeom prst="rect">
            <a:avLst/>
          </a:prstGeom>
        </p:spPr>
      </p:pic>
      <p:cxnSp>
        <p:nvCxnSpPr>
          <p:cNvPr id="10" name="Łącznik prosty 9">
            <a:extLst>
              <a:ext uri="{FF2B5EF4-FFF2-40B4-BE49-F238E27FC236}">
                <a16:creationId xmlns:a16="http://schemas.microsoft.com/office/drawing/2014/main" id="{5DBD7E44-E5EA-4F6D-6C79-741113BF77AB}"/>
              </a:ext>
            </a:extLst>
          </p:cNvPr>
          <p:cNvCxnSpPr>
            <a:cxnSpLocks/>
          </p:cNvCxnSpPr>
          <p:nvPr/>
        </p:nvCxnSpPr>
        <p:spPr>
          <a:xfrm flipH="1">
            <a:off x="531845" y="867740"/>
            <a:ext cx="986245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pic>
        <p:nvPicPr>
          <p:cNvPr id="15" name="Obraz 14">
            <a:extLst>
              <a:ext uri="{FF2B5EF4-FFF2-40B4-BE49-F238E27FC236}">
                <a16:creationId xmlns:a16="http://schemas.microsoft.com/office/drawing/2014/main" id="{D51E85B5-C8FE-1068-DD77-1D3CE50109EA}"/>
              </a:ext>
            </a:extLst>
          </p:cNvPr>
          <p:cNvPicPr>
            <a:picLocks noChangeAspect="1"/>
          </p:cNvPicPr>
          <p:nvPr/>
        </p:nvPicPr>
        <p:blipFill>
          <a:blip r:embed="rId2"/>
          <a:stretch>
            <a:fillRect/>
          </a:stretch>
        </p:blipFill>
        <p:spPr>
          <a:xfrm rot="19790395">
            <a:off x="539892" y="5552939"/>
            <a:ext cx="1127461" cy="1080000"/>
          </a:xfrm>
          <a:prstGeom prst="rect">
            <a:avLst/>
          </a:prstGeom>
        </p:spPr>
      </p:pic>
      <p:cxnSp>
        <p:nvCxnSpPr>
          <p:cNvPr id="16" name="Łącznik prosty 15">
            <a:extLst>
              <a:ext uri="{FF2B5EF4-FFF2-40B4-BE49-F238E27FC236}">
                <a16:creationId xmlns:a16="http://schemas.microsoft.com/office/drawing/2014/main" id="{1CE0C0F9-701E-DAD3-CD1B-C074777CC054}"/>
              </a:ext>
            </a:extLst>
          </p:cNvPr>
          <p:cNvCxnSpPr/>
          <p:nvPr/>
        </p:nvCxnSpPr>
        <p:spPr>
          <a:xfrm>
            <a:off x="1748895" y="6013387"/>
            <a:ext cx="986245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0" name="pole tekstowe 19">
            <a:extLst>
              <a:ext uri="{FF2B5EF4-FFF2-40B4-BE49-F238E27FC236}">
                <a16:creationId xmlns:a16="http://schemas.microsoft.com/office/drawing/2014/main" id="{2F0D6F3E-D10B-E7EE-49F8-3FF6C44A7039}"/>
              </a:ext>
            </a:extLst>
          </p:cNvPr>
          <p:cNvSpPr txBox="1"/>
          <p:nvPr/>
        </p:nvSpPr>
        <p:spPr>
          <a:xfrm>
            <a:off x="656254" y="2420229"/>
            <a:ext cx="10879493" cy="1569660"/>
          </a:xfrm>
          <a:prstGeom prst="rect">
            <a:avLst/>
          </a:prstGeom>
          <a:noFill/>
        </p:spPr>
        <p:txBody>
          <a:bodyPr wrap="square" rtlCol="0">
            <a:spAutoFit/>
          </a:bodyPr>
          <a:lstStyle/>
          <a:p>
            <a:pPr algn="ctr"/>
            <a:r>
              <a:rPr lang="pl-PL" sz="3200" b="1">
                <a:effectLst>
                  <a:outerShdw blurRad="38100" dist="38100" dir="2700000" algn="tl">
                    <a:srgbClr val="000000">
                      <a:alpha val="43137"/>
                    </a:srgbClr>
                  </a:outerShdw>
                </a:effectLst>
                <a:latin typeface="+mj-lt"/>
                <a:ea typeface="Verdana" panose="020B0604030504040204" pitchFamily="34" charset="0"/>
              </a:rPr>
              <a:t>Które lotnisko, spośród dziesięciu największych w Stanach Zjednoczonych, charakteryzuje się najmniejszym opóźnieniem odlotów i najmniejszym współczynnikiem odwołanych lotów?</a:t>
            </a:r>
          </a:p>
        </p:txBody>
      </p:sp>
    </p:spTree>
    <p:extLst>
      <p:ext uri="{BB962C8B-B14F-4D97-AF65-F5344CB8AC3E}">
        <p14:creationId xmlns:p14="http://schemas.microsoft.com/office/powerpoint/2010/main" val="32585415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55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2000"/>
                                        <p:tgtEl>
                                          <p:spTgt spid="10"/>
                                        </p:tgtEl>
                                      </p:cBhvr>
                                    </p:animEffect>
                                  </p:childTnLst>
                                </p:cTn>
                              </p:par>
                              <p:par>
                                <p:cTn id="8" presetID="2" presetClass="entr" presetSubtype="8" decel="55000" fill="hold" nodeType="withEffect">
                                  <p:stCondLst>
                                    <p:cond delay="300"/>
                                  </p:stCondLst>
                                  <p:childTnLst>
                                    <p:set>
                                      <p:cBhvr>
                                        <p:cTn id="9" dur="1" fill="hold">
                                          <p:stCondLst>
                                            <p:cond delay="0"/>
                                          </p:stCondLst>
                                        </p:cTn>
                                        <p:tgtEl>
                                          <p:spTgt spid="5"/>
                                        </p:tgtEl>
                                        <p:attrNameLst>
                                          <p:attrName>style.visibility</p:attrName>
                                        </p:attrNameLst>
                                      </p:cBhvr>
                                      <p:to>
                                        <p:strVal val="visible"/>
                                      </p:to>
                                    </p:set>
                                    <p:anim calcmode="lin" valueType="num">
                                      <p:cBhvr additive="base">
                                        <p:cTn id="10" dur="2250" fill="hold"/>
                                        <p:tgtEl>
                                          <p:spTgt spid="5"/>
                                        </p:tgtEl>
                                        <p:attrNameLst>
                                          <p:attrName>ppt_x</p:attrName>
                                        </p:attrNameLst>
                                      </p:cBhvr>
                                      <p:tavLst>
                                        <p:tav tm="0">
                                          <p:val>
                                            <p:strVal val="0-#ppt_w/2"/>
                                          </p:val>
                                        </p:tav>
                                        <p:tav tm="100000">
                                          <p:val>
                                            <p:strVal val="#ppt_x"/>
                                          </p:val>
                                        </p:tav>
                                      </p:tavLst>
                                    </p:anim>
                                    <p:anim calcmode="lin" valueType="num">
                                      <p:cBhvr additive="base">
                                        <p:cTn id="11" dur="2250" fill="hold"/>
                                        <p:tgtEl>
                                          <p:spTgt spid="5"/>
                                        </p:tgtEl>
                                        <p:attrNameLst>
                                          <p:attrName>ppt_y</p:attrName>
                                        </p:attrNameLst>
                                      </p:cBhvr>
                                      <p:tavLst>
                                        <p:tav tm="0">
                                          <p:val>
                                            <p:strVal val="#ppt_y"/>
                                          </p:val>
                                        </p:tav>
                                        <p:tav tm="100000">
                                          <p:val>
                                            <p:strVal val="#ppt_y"/>
                                          </p:val>
                                        </p:tav>
                                      </p:tavLst>
                                    </p:anim>
                                  </p:childTnLst>
                                </p:cTn>
                              </p:par>
                              <p:par>
                                <p:cTn id="12" presetID="22" presetClass="entr" presetSubtype="2" fill="hold" nodeType="withEffect">
                                  <p:stCondLst>
                                    <p:cond delay="550"/>
                                  </p:stCondLst>
                                  <p:childTnLst>
                                    <p:set>
                                      <p:cBhvr>
                                        <p:cTn id="13" dur="1" fill="hold">
                                          <p:stCondLst>
                                            <p:cond delay="0"/>
                                          </p:stCondLst>
                                        </p:cTn>
                                        <p:tgtEl>
                                          <p:spTgt spid="16"/>
                                        </p:tgtEl>
                                        <p:attrNameLst>
                                          <p:attrName>style.visibility</p:attrName>
                                        </p:attrNameLst>
                                      </p:cBhvr>
                                      <p:to>
                                        <p:strVal val="visible"/>
                                      </p:to>
                                    </p:set>
                                    <p:animEffect transition="in" filter="wipe(right)">
                                      <p:cBhvr>
                                        <p:cTn id="14" dur="2000"/>
                                        <p:tgtEl>
                                          <p:spTgt spid="16"/>
                                        </p:tgtEl>
                                      </p:cBhvr>
                                    </p:animEffect>
                                  </p:childTnLst>
                                </p:cTn>
                              </p:par>
                              <p:par>
                                <p:cTn id="15" presetID="2" presetClass="entr" presetSubtype="2" decel="55000" fill="hold" nodeType="withEffect">
                                  <p:stCondLst>
                                    <p:cond delay="300"/>
                                  </p:stCondLst>
                                  <p:childTnLst>
                                    <p:set>
                                      <p:cBhvr>
                                        <p:cTn id="16" dur="1" fill="hold">
                                          <p:stCondLst>
                                            <p:cond delay="0"/>
                                          </p:stCondLst>
                                        </p:cTn>
                                        <p:tgtEl>
                                          <p:spTgt spid="15"/>
                                        </p:tgtEl>
                                        <p:attrNameLst>
                                          <p:attrName>style.visibility</p:attrName>
                                        </p:attrNameLst>
                                      </p:cBhvr>
                                      <p:to>
                                        <p:strVal val="visible"/>
                                      </p:to>
                                    </p:set>
                                    <p:anim calcmode="lin" valueType="num">
                                      <p:cBhvr additive="base">
                                        <p:cTn id="17" dur="2250" fill="hold"/>
                                        <p:tgtEl>
                                          <p:spTgt spid="15"/>
                                        </p:tgtEl>
                                        <p:attrNameLst>
                                          <p:attrName>ppt_x</p:attrName>
                                        </p:attrNameLst>
                                      </p:cBhvr>
                                      <p:tavLst>
                                        <p:tav tm="0">
                                          <p:val>
                                            <p:strVal val="1+#ppt_w/2"/>
                                          </p:val>
                                        </p:tav>
                                        <p:tav tm="100000">
                                          <p:val>
                                            <p:strVal val="#ppt_x"/>
                                          </p:val>
                                        </p:tav>
                                      </p:tavLst>
                                    </p:anim>
                                    <p:anim calcmode="lin" valueType="num">
                                      <p:cBhvr additive="base">
                                        <p:cTn id="18" dur="2250" fill="hold"/>
                                        <p:tgtEl>
                                          <p:spTgt spid="15"/>
                                        </p:tgtEl>
                                        <p:attrNameLst>
                                          <p:attrName>ppt_y</p:attrName>
                                        </p:attrNameLst>
                                      </p:cBhvr>
                                      <p:tavLst>
                                        <p:tav tm="0">
                                          <p:val>
                                            <p:strVal val="#ppt_y"/>
                                          </p:val>
                                        </p:tav>
                                        <p:tav tm="100000">
                                          <p:val>
                                            <p:strVal val="#ppt_y"/>
                                          </p:val>
                                        </p:tav>
                                      </p:tavLst>
                                    </p:anim>
                                  </p:childTnLst>
                                </p:cTn>
                              </p:par>
                            </p:childTnLst>
                          </p:cTn>
                        </p:par>
                        <p:par>
                          <p:cTn id="19" fill="hold">
                            <p:stCondLst>
                              <p:cond delay="2550"/>
                            </p:stCondLst>
                            <p:childTnLst>
                              <p:par>
                                <p:cTn id="20" presetID="10" presetClass="entr" presetSubtype="0" fill="hold" grpId="0" nodeType="after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fade">
                                      <p:cBhvr>
                                        <p:cTn id="22"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Symbol zastępczy zawartości 5" descr="Samolot z wypełnieniem pełnym">
            <a:extLst>
              <a:ext uri="{FF2B5EF4-FFF2-40B4-BE49-F238E27FC236}">
                <a16:creationId xmlns:a16="http://schemas.microsoft.com/office/drawing/2014/main" id="{AC80744E-B935-399B-FF2B-27E372E4B280}"/>
              </a:ext>
            </a:extLst>
          </p:cNvPr>
          <p:cNvPicPr>
            <a:picLocks noGrp="1" noChangeAspect="1"/>
          </p:cNvPicPr>
          <p:nvPr>
            <p:ph idx="1"/>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11427461" y="201295"/>
            <a:ext cx="571499" cy="571499"/>
          </a:xfrm>
        </p:spPr>
      </p:pic>
      <p:pic>
        <p:nvPicPr>
          <p:cNvPr id="7" name="Symbol zastępczy zawartości 5" descr="Samolot z wypełnieniem pełnym">
            <a:extLst>
              <a:ext uri="{FF2B5EF4-FFF2-40B4-BE49-F238E27FC236}">
                <a16:creationId xmlns:a16="http://schemas.microsoft.com/office/drawing/2014/main" id="{A7142137-48B4-0384-5EBA-FC5F8DE67AF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16200000" flipH="1">
            <a:off x="266701" y="6094095"/>
            <a:ext cx="571499" cy="571499"/>
          </a:xfrm>
          <a:prstGeom prst="rect">
            <a:avLst/>
          </a:prstGeom>
        </p:spPr>
      </p:pic>
      <p:pic>
        <p:nvPicPr>
          <p:cNvPr id="3" name="Picture 3">
            <a:extLst>
              <a:ext uri="{FF2B5EF4-FFF2-40B4-BE49-F238E27FC236}">
                <a16:creationId xmlns:a16="http://schemas.microsoft.com/office/drawing/2014/main" id="{708D9715-0218-1E3E-7213-1386034B2DC8}"/>
              </a:ext>
            </a:extLst>
          </p:cNvPr>
          <p:cNvPicPr>
            <a:picLocks noChangeAspect="1"/>
          </p:cNvPicPr>
          <p:nvPr/>
        </p:nvPicPr>
        <p:blipFill>
          <a:blip r:embed="rId4"/>
          <a:stretch>
            <a:fillRect/>
          </a:stretch>
        </p:blipFill>
        <p:spPr>
          <a:xfrm>
            <a:off x="1772992" y="28018"/>
            <a:ext cx="8914326" cy="6801962"/>
          </a:xfrm>
          <a:prstGeom prst="rect">
            <a:avLst/>
          </a:prstGeom>
        </p:spPr>
      </p:pic>
    </p:spTree>
    <p:extLst>
      <p:ext uri="{BB962C8B-B14F-4D97-AF65-F5344CB8AC3E}">
        <p14:creationId xmlns:p14="http://schemas.microsoft.com/office/powerpoint/2010/main" val="6615447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Obraz 4">
            <a:extLst>
              <a:ext uri="{FF2B5EF4-FFF2-40B4-BE49-F238E27FC236}">
                <a16:creationId xmlns:a16="http://schemas.microsoft.com/office/drawing/2014/main" id="{59A81C0D-5BCD-E72B-F4EB-2F21181559C0}"/>
              </a:ext>
            </a:extLst>
          </p:cNvPr>
          <p:cNvPicPr>
            <a:picLocks noChangeAspect="1"/>
          </p:cNvPicPr>
          <p:nvPr/>
        </p:nvPicPr>
        <p:blipFill>
          <a:blip r:embed="rId2"/>
          <a:stretch>
            <a:fillRect/>
          </a:stretch>
        </p:blipFill>
        <p:spPr>
          <a:xfrm rot="1809605" flipH="1">
            <a:off x="10475844" y="407292"/>
            <a:ext cx="1127461" cy="1080000"/>
          </a:xfrm>
          <a:prstGeom prst="rect">
            <a:avLst/>
          </a:prstGeom>
        </p:spPr>
      </p:pic>
      <p:cxnSp>
        <p:nvCxnSpPr>
          <p:cNvPr id="10" name="Łącznik prosty 9">
            <a:extLst>
              <a:ext uri="{FF2B5EF4-FFF2-40B4-BE49-F238E27FC236}">
                <a16:creationId xmlns:a16="http://schemas.microsoft.com/office/drawing/2014/main" id="{5DBD7E44-E5EA-4F6D-6C79-741113BF77AB}"/>
              </a:ext>
            </a:extLst>
          </p:cNvPr>
          <p:cNvCxnSpPr>
            <a:cxnSpLocks/>
          </p:cNvCxnSpPr>
          <p:nvPr/>
        </p:nvCxnSpPr>
        <p:spPr>
          <a:xfrm flipH="1">
            <a:off x="531845" y="867740"/>
            <a:ext cx="986245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pic>
        <p:nvPicPr>
          <p:cNvPr id="15" name="Obraz 14">
            <a:extLst>
              <a:ext uri="{FF2B5EF4-FFF2-40B4-BE49-F238E27FC236}">
                <a16:creationId xmlns:a16="http://schemas.microsoft.com/office/drawing/2014/main" id="{D51E85B5-C8FE-1068-DD77-1D3CE50109EA}"/>
              </a:ext>
            </a:extLst>
          </p:cNvPr>
          <p:cNvPicPr>
            <a:picLocks noChangeAspect="1"/>
          </p:cNvPicPr>
          <p:nvPr/>
        </p:nvPicPr>
        <p:blipFill>
          <a:blip r:embed="rId2"/>
          <a:stretch>
            <a:fillRect/>
          </a:stretch>
        </p:blipFill>
        <p:spPr>
          <a:xfrm rot="19790395">
            <a:off x="539892" y="5552939"/>
            <a:ext cx="1127461" cy="1080000"/>
          </a:xfrm>
          <a:prstGeom prst="rect">
            <a:avLst/>
          </a:prstGeom>
        </p:spPr>
      </p:pic>
      <p:cxnSp>
        <p:nvCxnSpPr>
          <p:cNvPr id="16" name="Łącznik prosty 15">
            <a:extLst>
              <a:ext uri="{FF2B5EF4-FFF2-40B4-BE49-F238E27FC236}">
                <a16:creationId xmlns:a16="http://schemas.microsoft.com/office/drawing/2014/main" id="{1CE0C0F9-701E-DAD3-CD1B-C074777CC054}"/>
              </a:ext>
            </a:extLst>
          </p:cNvPr>
          <p:cNvCxnSpPr/>
          <p:nvPr/>
        </p:nvCxnSpPr>
        <p:spPr>
          <a:xfrm>
            <a:off x="1748895" y="6013387"/>
            <a:ext cx="986245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0" name="pole tekstowe 19">
            <a:extLst>
              <a:ext uri="{FF2B5EF4-FFF2-40B4-BE49-F238E27FC236}">
                <a16:creationId xmlns:a16="http://schemas.microsoft.com/office/drawing/2014/main" id="{2F0D6F3E-D10B-E7EE-49F8-3FF6C44A7039}"/>
              </a:ext>
            </a:extLst>
          </p:cNvPr>
          <p:cNvSpPr txBox="1"/>
          <p:nvPr/>
        </p:nvSpPr>
        <p:spPr>
          <a:xfrm>
            <a:off x="802433" y="1538315"/>
            <a:ext cx="10879493" cy="3804494"/>
          </a:xfrm>
          <a:prstGeom prst="rect">
            <a:avLst/>
          </a:prstGeom>
          <a:noFill/>
        </p:spPr>
        <p:txBody>
          <a:bodyPr wrap="square" rtlCol="0">
            <a:spAutoFit/>
          </a:bodyPr>
          <a:lstStyle/>
          <a:p>
            <a:endParaRPr lang="pl-PL"/>
          </a:p>
        </p:txBody>
      </p:sp>
      <p:pic>
        <p:nvPicPr>
          <p:cNvPr id="3" name="Picture 4">
            <a:extLst>
              <a:ext uri="{FF2B5EF4-FFF2-40B4-BE49-F238E27FC236}">
                <a16:creationId xmlns:a16="http://schemas.microsoft.com/office/drawing/2014/main" id="{FEA368DA-C678-9BB1-3891-9F5D5FB46AA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139360">
            <a:off x="4572000" y="2712211"/>
            <a:ext cx="3048000" cy="3048000"/>
          </a:xfrm>
          <a:prstGeom prst="rect">
            <a:avLst/>
          </a:prstGeom>
          <a:noFill/>
          <a:extLst>
            <a:ext uri="{909E8E84-426E-40DD-AFC4-6F175D3DCCD1}">
              <a14:hiddenFill xmlns:a14="http://schemas.microsoft.com/office/drawing/2010/main">
                <a:solidFill>
                  <a:srgbClr val="FFFFFF"/>
                </a:solidFill>
              </a14:hiddenFill>
            </a:ext>
          </a:extLst>
        </p:spPr>
      </p:pic>
      <p:cxnSp>
        <p:nvCxnSpPr>
          <p:cNvPr id="6" name="Łącznik prosty 8">
            <a:extLst>
              <a:ext uri="{FF2B5EF4-FFF2-40B4-BE49-F238E27FC236}">
                <a16:creationId xmlns:a16="http://schemas.microsoft.com/office/drawing/2014/main" id="{271ABAE7-2C7D-A29F-7B56-08820A3E9D7D}"/>
              </a:ext>
            </a:extLst>
          </p:cNvPr>
          <p:cNvCxnSpPr/>
          <p:nvPr/>
        </p:nvCxnSpPr>
        <p:spPr>
          <a:xfrm>
            <a:off x="3412719" y="4730620"/>
            <a:ext cx="5366562" cy="0"/>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pic>
        <p:nvPicPr>
          <p:cNvPr id="2050" name="Picture 2" descr="Delta Air Lines Logos &amp; Brand Guidelines | Delta News Hub">
            <a:extLst>
              <a:ext uri="{FF2B5EF4-FFF2-40B4-BE49-F238E27FC236}">
                <a16:creationId xmlns:a16="http://schemas.microsoft.com/office/drawing/2014/main" id="{FDCB66CA-B294-E192-ECAB-3AE52BD893D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77126" y="1881634"/>
            <a:ext cx="7437748" cy="11447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8325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55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2000"/>
                                        <p:tgtEl>
                                          <p:spTgt spid="10"/>
                                        </p:tgtEl>
                                      </p:cBhvr>
                                    </p:animEffect>
                                  </p:childTnLst>
                                </p:cTn>
                              </p:par>
                              <p:par>
                                <p:cTn id="8" presetID="2" presetClass="entr" presetSubtype="8" decel="55000" fill="hold" nodeType="withEffect">
                                  <p:stCondLst>
                                    <p:cond delay="300"/>
                                  </p:stCondLst>
                                  <p:childTnLst>
                                    <p:set>
                                      <p:cBhvr>
                                        <p:cTn id="9" dur="1" fill="hold">
                                          <p:stCondLst>
                                            <p:cond delay="0"/>
                                          </p:stCondLst>
                                        </p:cTn>
                                        <p:tgtEl>
                                          <p:spTgt spid="5"/>
                                        </p:tgtEl>
                                        <p:attrNameLst>
                                          <p:attrName>style.visibility</p:attrName>
                                        </p:attrNameLst>
                                      </p:cBhvr>
                                      <p:to>
                                        <p:strVal val="visible"/>
                                      </p:to>
                                    </p:set>
                                    <p:anim calcmode="lin" valueType="num">
                                      <p:cBhvr additive="base">
                                        <p:cTn id="10" dur="2250" fill="hold"/>
                                        <p:tgtEl>
                                          <p:spTgt spid="5"/>
                                        </p:tgtEl>
                                        <p:attrNameLst>
                                          <p:attrName>ppt_x</p:attrName>
                                        </p:attrNameLst>
                                      </p:cBhvr>
                                      <p:tavLst>
                                        <p:tav tm="0">
                                          <p:val>
                                            <p:strVal val="0-#ppt_w/2"/>
                                          </p:val>
                                        </p:tav>
                                        <p:tav tm="100000">
                                          <p:val>
                                            <p:strVal val="#ppt_x"/>
                                          </p:val>
                                        </p:tav>
                                      </p:tavLst>
                                    </p:anim>
                                    <p:anim calcmode="lin" valueType="num">
                                      <p:cBhvr additive="base">
                                        <p:cTn id="11" dur="2250" fill="hold"/>
                                        <p:tgtEl>
                                          <p:spTgt spid="5"/>
                                        </p:tgtEl>
                                        <p:attrNameLst>
                                          <p:attrName>ppt_y</p:attrName>
                                        </p:attrNameLst>
                                      </p:cBhvr>
                                      <p:tavLst>
                                        <p:tav tm="0">
                                          <p:val>
                                            <p:strVal val="#ppt_y"/>
                                          </p:val>
                                        </p:tav>
                                        <p:tav tm="100000">
                                          <p:val>
                                            <p:strVal val="#ppt_y"/>
                                          </p:val>
                                        </p:tav>
                                      </p:tavLst>
                                    </p:anim>
                                  </p:childTnLst>
                                </p:cTn>
                              </p:par>
                              <p:par>
                                <p:cTn id="12" presetID="22" presetClass="entr" presetSubtype="2" fill="hold" nodeType="withEffect">
                                  <p:stCondLst>
                                    <p:cond delay="550"/>
                                  </p:stCondLst>
                                  <p:childTnLst>
                                    <p:set>
                                      <p:cBhvr>
                                        <p:cTn id="13" dur="1" fill="hold">
                                          <p:stCondLst>
                                            <p:cond delay="0"/>
                                          </p:stCondLst>
                                        </p:cTn>
                                        <p:tgtEl>
                                          <p:spTgt spid="16"/>
                                        </p:tgtEl>
                                        <p:attrNameLst>
                                          <p:attrName>style.visibility</p:attrName>
                                        </p:attrNameLst>
                                      </p:cBhvr>
                                      <p:to>
                                        <p:strVal val="visible"/>
                                      </p:to>
                                    </p:set>
                                    <p:animEffect transition="in" filter="wipe(right)">
                                      <p:cBhvr>
                                        <p:cTn id="14" dur="2000"/>
                                        <p:tgtEl>
                                          <p:spTgt spid="16"/>
                                        </p:tgtEl>
                                      </p:cBhvr>
                                    </p:animEffect>
                                  </p:childTnLst>
                                </p:cTn>
                              </p:par>
                              <p:par>
                                <p:cTn id="15" presetID="2" presetClass="entr" presetSubtype="2" decel="55000" fill="hold" nodeType="withEffect">
                                  <p:stCondLst>
                                    <p:cond delay="300"/>
                                  </p:stCondLst>
                                  <p:childTnLst>
                                    <p:set>
                                      <p:cBhvr>
                                        <p:cTn id="16" dur="1" fill="hold">
                                          <p:stCondLst>
                                            <p:cond delay="0"/>
                                          </p:stCondLst>
                                        </p:cTn>
                                        <p:tgtEl>
                                          <p:spTgt spid="15"/>
                                        </p:tgtEl>
                                        <p:attrNameLst>
                                          <p:attrName>style.visibility</p:attrName>
                                        </p:attrNameLst>
                                      </p:cBhvr>
                                      <p:to>
                                        <p:strVal val="visible"/>
                                      </p:to>
                                    </p:set>
                                    <p:anim calcmode="lin" valueType="num">
                                      <p:cBhvr additive="base">
                                        <p:cTn id="17" dur="2250" fill="hold"/>
                                        <p:tgtEl>
                                          <p:spTgt spid="15"/>
                                        </p:tgtEl>
                                        <p:attrNameLst>
                                          <p:attrName>ppt_x</p:attrName>
                                        </p:attrNameLst>
                                      </p:cBhvr>
                                      <p:tavLst>
                                        <p:tav tm="0">
                                          <p:val>
                                            <p:strVal val="1+#ppt_w/2"/>
                                          </p:val>
                                        </p:tav>
                                        <p:tav tm="100000">
                                          <p:val>
                                            <p:strVal val="#ppt_x"/>
                                          </p:val>
                                        </p:tav>
                                      </p:tavLst>
                                    </p:anim>
                                    <p:anim calcmode="lin" valueType="num">
                                      <p:cBhvr additive="base">
                                        <p:cTn id="18" dur="2250" fill="hold"/>
                                        <p:tgtEl>
                                          <p:spTgt spid="15"/>
                                        </p:tgtEl>
                                        <p:attrNameLst>
                                          <p:attrName>ppt_y</p:attrName>
                                        </p:attrNameLst>
                                      </p:cBhvr>
                                      <p:tavLst>
                                        <p:tav tm="0">
                                          <p:val>
                                            <p:strVal val="#ppt_y"/>
                                          </p:val>
                                        </p:tav>
                                        <p:tav tm="100000">
                                          <p:val>
                                            <p:strVal val="#ppt_y"/>
                                          </p:val>
                                        </p:tav>
                                      </p:tavLst>
                                    </p:anim>
                                  </p:childTnLst>
                                </p:cTn>
                              </p:par>
                            </p:childTnLst>
                          </p:cTn>
                        </p:par>
                        <p:par>
                          <p:cTn id="19" fill="hold">
                            <p:stCondLst>
                              <p:cond delay="2550"/>
                            </p:stCondLst>
                            <p:childTnLst>
                              <p:par>
                                <p:cTn id="20" presetID="10" presetClass="entr" presetSubtype="0" fill="hold" nodeType="afterEffect">
                                  <p:stCondLst>
                                    <p:cond delay="0"/>
                                  </p:stCondLst>
                                  <p:childTnLst>
                                    <p:set>
                                      <p:cBhvr>
                                        <p:cTn id="21" dur="1" fill="hold">
                                          <p:stCondLst>
                                            <p:cond delay="0"/>
                                          </p:stCondLst>
                                        </p:cTn>
                                        <p:tgtEl>
                                          <p:spTgt spid="2050"/>
                                        </p:tgtEl>
                                        <p:attrNameLst>
                                          <p:attrName>style.visibility</p:attrName>
                                        </p:attrNameLst>
                                      </p:cBhvr>
                                      <p:to>
                                        <p:strVal val="visible"/>
                                      </p:to>
                                    </p:set>
                                    <p:animEffect transition="in" filter="fade">
                                      <p:cBhvr>
                                        <p:cTn id="22" dur="500"/>
                                        <p:tgtEl>
                                          <p:spTgt spid="2050"/>
                                        </p:tgtEl>
                                      </p:cBhvr>
                                    </p:animEffect>
                                  </p:childTnLst>
                                </p:cTn>
                              </p:par>
                              <p:par>
                                <p:cTn id="23" presetID="10" presetClass="entr" presetSubtype="0" fill="hold" nodeType="with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fade">
                                      <p:cBhvr>
                                        <p:cTn id="25" dur="500"/>
                                        <p:tgtEl>
                                          <p:spTgt spid="3"/>
                                        </p:tgtEl>
                                      </p:cBhvr>
                                    </p:animEffect>
                                  </p:childTnLst>
                                </p:cTn>
                              </p:par>
                              <p:par>
                                <p:cTn id="26" presetID="10" presetClass="entr" presetSubtype="0" fill="hold" nodeType="withEffect">
                                  <p:stCondLst>
                                    <p:cond delay="0"/>
                                  </p:stCondLst>
                                  <p:childTnLst>
                                    <p:set>
                                      <p:cBhvr>
                                        <p:cTn id="27" dur="1" fill="hold">
                                          <p:stCondLst>
                                            <p:cond delay="0"/>
                                          </p:stCondLst>
                                        </p:cTn>
                                        <p:tgtEl>
                                          <p:spTgt spid="6"/>
                                        </p:tgtEl>
                                        <p:attrNameLst>
                                          <p:attrName>style.visibility</p:attrName>
                                        </p:attrNameLst>
                                      </p:cBhvr>
                                      <p:to>
                                        <p:strVal val="visible"/>
                                      </p:to>
                                    </p:set>
                                    <p:animEffect transition="in" filter="fade">
                                      <p:cBhvr>
                                        <p:cTn id="2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Symbol zastępczy zawartości 5" descr="Samolot z wypełnieniem pełnym">
            <a:extLst>
              <a:ext uri="{FF2B5EF4-FFF2-40B4-BE49-F238E27FC236}">
                <a16:creationId xmlns:a16="http://schemas.microsoft.com/office/drawing/2014/main" id="{AC80744E-B935-399B-FF2B-27E372E4B280}"/>
              </a:ext>
            </a:extLst>
          </p:cNvPr>
          <p:cNvPicPr>
            <a:picLocks noGrp="1" noChangeAspect="1"/>
          </p:cNvPicPr>
          <p:nvPr>
            <p:ph idx="1"/>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11427461" y="201295"/>
            <a:ext cx="571499" cy="571499"/>
          </a:xfrm>
        </p:spPr>
      </p:pic>
      <p:pic>
        <p:nvPicPr>
          <p:cNvPr id="7" name="Symbol zastępczy zawartości 5" descr="Samolot z wypełnieniem pełnym">
            <a:extLst>
              <a:ext uri="{FF2B5EF4-FFF2-40B4-BE49-F238E27FC236}">
                <a16:creationId xmlns:a16="http://schemas.microsoft.com/office/drawing/2014/main" id="{A7142137-48B4-0384-5EBA-FC5F8DE67AF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16200000" flipH="1">
            <a:off x="266701" y="6094095"/>
            <a:ext cx="571499" cy="571499"/>
          </a:xfrm>
          <a:prstGeom prst="rect">
            <a:avLst/>
          </a:prstGeom>
        </p:spPr>
      </p:pic>
      <p:pic>
        <p:nvPicPr>
          <p:cNvPr id="3" name="Picture 3">
            <a:extLst>
              <a:ext uri="{FF2B5EF4-FFF2-40B4-BE49-F238E27FC236}">
                <a16:creationId xmlns:a16="http://schemas.microsoft.com/office/drawing/2014/main" id="{44E673FE-745E-4386-142A-ACFECB389FE6}"/>
              </a:ext>
            </a:extLst>
          </p:cNvPr>
          <p:cNvPicPr>
            <a:picLocks noChangeAspect="1"/>
          </p:cNvPicPr>
          <p:nvPr/>
        </p:nvPicPr>
        <p:blipFill>
          <a:blip r:embed="rId4"/>
          <a:stretch>
            <a:fillRect/>
          </a:stretch>
        </p:blipFill>
        <p:spPr>
          <a:xfrm>
            <a:off x="850005" y="364606"/>
            <a:ext cx="10481256" cy="6128788"/>
          </a:xfrm>
          <a:prstGeom prst="rect">
            <a:avLst/>
          </a:prstGeom>
        </p:spPr>
      </p:pic>
    </p:spTree>
    <p:extLst>
      <p:ext uri="{BB962C8B-B14F-4D97-AF65-F5344CB8AC3E}">
        <p14:creationId xmlns:p14="http://schemas.microsoft.com/office/powerpoint/2010/main" val="39435520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Symbol zastępczy zawartości 5" descr="Samolot z wypełnieniem pełnym">
            <a:extLst>
              <a:ext uri="{FF2B5EF4-FFF2-40B4-BE49-F238E27FC236}">
                <a16:creationId xmlns:a16="http://schemas.microsoft.com/office/drawing/2014/main" id="{AC80744E-B935-399B-FF2B-27E372E4B280}"/>
              </a:ext>
            </a:extLst>
          </p:cNvPr>
          <p:cNvPicPr>
            <a:picLocks noGrp="1" noChangeAspect="1"/>
          </p:cNvPicPr>
          <p:nvPr>
            <p:ph idx="1"/>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11427461" y="201295"/>
            <a:ext cx="571499" cy="571499"/>
          </a:xfrm>
        </p:spPr>
      </p:pic>
      <p:pic>
        <p:nvPicPr>
          <p:cNvPr id="7" name="Symbol zastępczy zawartości 5" descr="Samolot z wypełnieniem pełnym">
            <a:extLst>
              <a:ext uri="{FF2B5EF4-FFF2-40B4-BE49-F238E27FC236}">
                <a16:creationId xmlns:a16="http://schemas.microsoft.com/office/drawing/2014/main" id="{A7142137-48B4-0384-5EBA-FC5F8DE67AF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16200000" flipH="1">
            <a:off x="266701" y="6094095"/>
            <a:ext cx="571499" cy="571499"/>
          </a:xfrm>
          <a:prstGeom prst="rect">
            <a:avLst/>
          </a:prstGeom>
        </p:spPr>
      </p:pic>
      <p:pic>
        <p:nvPicPr>
          <p:cNvPr id="2" name="Picture 2">
            <a:extLst>
              <a:ext uri="{FF2B5EF4-FFF2-40B4-BE49-F238E27FC236}">
                <a16:creationId xmlns:a16="http://schemas.microsoft.com/office/drawing/2014/main" id="{63385D6D-5F6B-D24C-309F-F20BD6AA6161}"/>
              </a:ext>
            </a:extLst>
          </p:cNvPr>
          <p:cNvPicPr>
            <a:picLocks noChangeAspect="1"/>
          </p:cNvPicPr>
          <p:nvPr/>
        </p:nvPicPr>
        <p:blipFill>
          <a:blip r:embed="rId4"/>
          <a:stretch>
            <a:fillRect/>
          </a:stretch>
        </p:blipFill>
        <p:spPr>
          <a:xfrm>
            <a:off x="1687132" y="81680"/>
            <a:ext cx="8817733" cy="6705370"/>
          </a:xfrm>
          <a:prstGeom prst="rect">
            <a:avLst/>
          </a:prstGeom>
        </p:spPr>
      </p:pic>
    </p:spTree>
    <p:extLst>
      <p:ext uri="{BB962C8B-B14F-4D97-AF65-F5344CB8AC3E}">
        <p14:creationId xmlns:p14="http://schemas.microsoft.com/office/powerpoint/2010/main" val="15069704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Symbol zastępczy zawartości 5" descr="Samolot z wypełnieniem pełnym">
            <a:extLst>
              <a:ext uri="{FF2B5EF4-FFF2-40B4-BE49-F238E27FC236}">
                <a16:creationId xmlns:a16="http://schemas.microsoft.com/office/drawing/2014/main" id="{AC80744E-B935-399B-FF2B-27E372E4B280}"/>
              </a:ext>
            </a:extLst>
          </p:cNvPr>
          <p:cNvPicPr>
            <a:picLocks noGrp="1" noChangeAspect="1"/>
          </p:cNvPicPr>
          <p:nvPr>
            <p:ph idx="1"/>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11427461" y="201295"/>
            <a:ext cx="571499" cy="571499"/>
          </a:xfrm>
        </p:spPr>
      </p:pic>
      <p:pic>
        <p:nvPicPr>
          <p:cNvPr id="7" name="Symbol zastępczy zawartości 5" descr="Samolot z wypełnieniem pełnym">
            <a:extLst>
              <a:ext uri="{FF2B5EF4-FFF2-40B4-BE49-F238E27FC236}">
                <a16:creationId xmlns:a16="http://schemas.microsoft.com/office/drawing/2014/main" id="{A7142137-48B4-0384-5EBA-FC5F8DE67AF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16200000" flipH="1">
            <a:off x="266701" y="6094095"/>
            <a:ext cx="571499" cy="571499"/>
          </a:xfrm>
          <a:prstGeom prst="rect">
            <a:avLst/>
          </a:prstGeom>
        </p:spPr>
      </p:pic>
      <p:pic>
        <p:nvPicPr>
          <p:cNvPr id="2" name="Picture 2">
            <a:extLst>
              <a:ext uri="{FF2B5EF4-FFF2-40B4-BE49-F238E27FC236}">
                <a16:creationId xmlns:a16="http://schemas.microsoft.com/office/drawing/2014/main" id="{CE74C14E-83E1-34BC-8A7E-80E855B2F1DA}"/>
              </a:ext>
            </a:extLst>
          </p:cNvPr>
          <p:cNvPicPr>
            <a:picLocks noChangeAspect="1"/>
          </p:cNvPicPr>
          <p:nvPr/>
        </p:nvPicPr>
        <p:blipFill>
          <a:blip r:embed="rId4"/>
          <a:stretch>
            <a:fillRect/>
          </a:stretch>
        </p:blipFill>
        <p:spPr>
          <a:xfrm>
            <a:off x="1579808" y="-4179"/>
            <a:ext cx="9032382" cy="6866356"/>
          </a:xfrm>
          <a:prstGeom prst="rect">
            <a:avLst/>
          </a:prstGeom>
        </p:spPr>
      </p:pic>
    </p:spTree>
    <p:extLst>
      <p:ext uri="{BB962C8B-B14F-4D97-AF65-F5344CB8AC3E}">
        <p14:creationId xmlns:p14="http://schemas.microsoft.com/office/powerpoint/2010/main" val="19136346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Obraz 4">
            <a:extLst>
              <a:ext uri="{FF2B5EF4-FFF2-40B4-BE49-F238E27FC236}">
                <a16:creationId xmlns:a16="http://schemas.microsoft.com/office/drawing/2014/main" id="{59A81C0D-5BCD-E72B-F4EB-2F21181559C0}"/>
              </a:ext>
            </a:extLst>
          </p:cNvPr>
          <p:cNvPicPr>
            <a:picLocks noChangeAspect="1"/>
          </p:cNvPicPr>
          <p:nvPr/>
        </p:nvPicPr>
        <p:blipFill>
          <a:blip r:embed="rId2"/>
          <a:stretch>
            <a:fillRect/>
          </a:stretch>
        </p:blipFill>
        <p:spPr>
          <a:xfrm rot="1809605" flipH="1">
            <a:off x="10475844" y="407292"/>
            <a:ext cx="1127461" cy="1080000"/>
          </a:xfrm>
          <a:prstGeom prst="rect">
            <a:avLst/>
          </a:prstGeom>
        </p:spPr>
      </p:pic>
      <p:cxnSp>
        <p:nvCxnSpPr>
          <p:cNvPr id="10" name="Łącznik prosty 9">
            <a:extLst>
              <a:ext uri="{FF2B5EF4-FFF2-40B4-BE49-F238E27FC236}">
                <a16:creationId xmlns:a16="http://schemas.microsoft.com/office/drawing/2014/main" id="{5DBD7E44-E5EA-4F6D-6C79-741113BF77AB}"/>
              </a:ext>
            </a:extLst>
          </p:cNvPr>
          <p:cNvCxnSpPr>
            <a:cxnSpLocks/>
          </p:cNvCxnSpPr>
          <p:nvPr/>
        </p:nvCxnSpPr>
        <p:spPr>
          <a:xfrm flipH="1">
            <a:off x="531845" y="867740"/>
            <a:ext cx="986245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pic>
        <p:nvPicPr>
          <p:cNvPr id="15" name="Obraz 14">
            <a:extLst>
              <a:ext uri="{FF2B5EF4-FFF2-40B4-BE49-F238E27FC236}">
                <a16:creationId xmlns:a16="http://schemas.microsoft.com/office/drawing/2014/main" id="{D51E85B5-C8FE-1068-DD77-1D3CE50109EA}"/>
              </a:ext>
            </a:extLst>
          </p:cNvPr>
          <p:cNvPicPr>
            <a:picLocks noChangeAspect="1"/>
          </p:cNvPicPr>
          <p:nvPr/>
        </p:nvPicPr>
        <p:blipFill>
          <a:blip r:embed="rId2"/>
          <a:stretch>
            <a:fillRect/>
          </a:stretch>
        </p:blipFill>
        <p:spPr>
          <a:xfrm rot="19790395">
            <a:off x="539892" y="5552939"/>
            <a:ext cx="1127461" cy="1080000"/>
          </a:xfrm>
          <a:prstGeom prst="rect">
            <a:avLst/>
          </a:prstGeom>
        </p:spPr>
      </p:pic>
      <p:cxnSp>
        <p:nvCxnSpPr>
          <p:cNvPr id="16" name="Łącznik prosty 15">
            <a:extLst>
              <a:ext uri="{FF2B5EF4-FFF2-40B4-BE49-F238E27FC236}">
                <a16:creationId xmlns:a16="http://schemas.microsoft.com/office/drawing/2014/main" id="{1CE0C0F9-701E-DAD3-CD1B-C074777CC054}"/>
              </a:ext>
            </a:extLst>
          </p:cNvPr>
          <p:cNvCxnSpPr/>
          <p:nvPr/>
        </p:nvCxnSpPr>
        <p:spPr>
          <a:xfrm>
            <a:off x="1748895" y="6013387"/>
            <a:ext cx="986245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0" name="pole tekstowe 19">
            <a:extLst>
              <a:ext uri="{FF2B5EF4-FFF2-40B4-BE49-F238E27FC236}">
                <a16:creationId xmlns:a16="http://schemas.microsoft.com/office/drawing/2014/main" id="{2F0D6F3E-D10B-E7EE-49F8-3FF6C44A7039}"/>
              </a:ext>
            </a:extLst>
          </p:cNvPr>
          <p:cNvSpPr txBox="1"/>
          <p:nvPr/>
        </p:nvSpPr>
        <p:spPr>
          <a:xfrm>
            <a:off x="656254" y="2550863"/>
            <a:ext cx="10879493" cy="1077218"/>
          </a:xfrm>
          <a:prstGeom prst="rect">
            <a:avLst/>
          </a:prstGeom>
          <a:noFill/>
        </p:spPr>
        <p:txBody>
          <a:bodyPr wrap="square" lIns="91440" tIns="45720" rIns="91440" bIns="45720" rtlCol="0" anchor="t">
            <a:spAutoFit/>
          </a:bodyPr>
          <a:lstStyle/>
          <a:p>
            <a:pPr algn="ctr"/>
            <a:r>
              <a:rPr lang="pl-PL" sz="3200" b="1">
                <a:effectLst>
                  <a:outerShdw blurRad="38100" dist="38100" dir="2700000" algn="tl">
                    <a:srgbClr val="000000">
                      <a:alpha val="43137"/>
                    </a:srgbClr>
                  </a:outerShdw>
                </a:effectLst>
                <a:latin typeface="+mj-lt"/>
                <a:ea typeface="Verdana"/>
              </a:rPr>
              <a:t>Jaki wpływ na kondycję i jakość usług poszczególnych firm przelotowych miały strajki pracownicze?</a:t>
            </a:r>
            <a:endParaRPr lang="en-US"/>
          </a:p>
        </p:txBody>
      </p:sp>
    </p:spTree>
    <p:extLst>
      <p:ext uri="{BB962C8B-B14F-4D97-AF65-F5344CB8AC3E}">
        <p14:creationId xmlns:p14="http://schemas.microsoft.com/office/powerpoint/2010/main" val="23144634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55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2000"/>
                                        <p:tgtEl>
                                          <p:spTgt spid="10"/>
                                        </p:tgtEl>
                                      </p:cBhvr>
                                    </p:animEffect>
                                  </p:childTnLst>
                                </p:cTn>
                              </p:par>
                              <p:par>
                                <p:cTn id="8" presetID="2" presetClass="entr" presetSubtype="8" decel="55000" fill="hold" nodeType="withEffect">
                                  <p:stCondLst>
                                    <p:cond delay="300"/>
                                  </p:stCondLst>
                                  <p:childTnLst>
                                    <p:set>
                                      <p:cBhvr>
                                        <p:cTn id="9" dur="1" fill="hold">
                                          <p:stCondLst>
                                            <p:cond delay="0"/>
                                          </p:stCondLst>
                                        </p:cTn>
                                        <p:tgtEl>
                                          <p:spTgt spid="5"/>
                                        </p:tgtEl>
                                        <p:attrNameLst>
                                          <p:attrName>style.visibility</p:attrName>
                                        </p:attrNameLst>
                                      </p:cBhvr>
                                      <p:to>
                                        <p:strVal val="visible"/>
                                      </p:to>
                                    </p:set>
                                    <p:anim calcmode="lin" valueType="num">
                                      <p:cBhvr additive="base">
                                        <p:cTn id="10" dur="2250" fill="hold"/>
                                        <p:tgtEl>
                                          <p:spTgt spid="5"/>
                                        </p:tgtEl>
                                        <p:attrNameLst>
                                          <p:attrName>ppt_x</p:attrName>
                                        </p:attrNameLst>
                                      </p:cBhvr>
                                      <p:tavLst>
                                        <p:tav tm="0">
                                          <p:val>
                                            <p:strVal val="0-#ppt_w/2"/>
                                          </p:val>
                                        </p:tav>
                                        <p:tav tm="100000">
                                          <p:val>
                                            <p:strVal val="#ppt_x"/>
                                          </p:val>
                                        </p:tav>
                                      </p:tavLst>
                                    </p:anim>
                                    <p:anim calcmode="lin" valueType="num">
                                      <p:cBhvr additive="base">
                                        <p:cTn id="11" dur="2250" fill="hold"/>
                                        <p:tgtEl>
                                          <p:spTgt spid="5"/>
                                        </p:tgtEl>
                                        <p:attrNameLst>
                                          <p:attrName>ppt_y</p:attrName>
                                        </p:attrNameLst>
                                      </p:cBhvr>
                                      <p:tavLst>
                                        <p:tav tm="0">
                                          <p:val>
                                            <p:strVal val="#ppt_y"/>
                                          </p:val>
                                        </p:tav>
                                        <p:tav tm="100000">
                                          <p:val>
                                            <p:strVal val="#ppt_y"/>
                                          </p:val>
                                        </p:tav>
                                      </p:tavLst>
                                    </p:anim>
                                  </p:childTnLst>
                                </p:cTn>
                              </p:par>
                              <p:par>
                                <p:cTn id="12" presetID="22" presetClass="entr" presetSubtype="2" fill="hold" nodeType="withEffect">
                                  <p:stCondLst>
                                    <p:cond delay="550"/>
                                  </p:stCondLst>
                                  <p:childTnLst>
                                    <p:set>
                                      <p:cBhvr>
                                        <p:cTn id="13" dur="1" fill="hold">
                                          <p:stCondLst>
                                            <p:cond delay="0"/>
                                          </p:stCondLst>
                                        </p:cTn>
                                        <p:tgtEl>
                                          <p:spTgt spid="16"/>
                                        </p:tgtEl>
                                        <p:attrNameLst>
                                          <p:attrName>style.visibility</p:attrName>
                                        </p:attrNameLst>
                                      </p:cBhvr>
                                      <p:to>
                                        <p:strVal val="visible"/>
                                      </p:to>
                                    </p:set>
                                    <p:animEffect transition="in" filter="wipe(right)">
                                      <p:cBhvr>
                                        <p:cTn id="14" dur="2000"/>
                                        <p:tgtEl>
                                          <p:spTgt spid="16"/>
                                        </p:tgtEl>
                                      </p:cBhvr>
                                    </p:animEffect>
                                  </p:childTnLst>
                                </p:cTn>
                              </p:par>
                              <p:par>
                                <p:cTn id="15" presetID="2" presetClass="entr" presetSubtype="2" decel="55000" fill="hold" nodeType="withEffect">
                                  <p:stCondLst>
                                    <p:cond delay="300"/>
                                  </p:stCondLst>
                                  <p:childTnLst>
                                    <p:set>
                                      <p:cBhvr>
                                        <p:cTn id="16" dur="1" fill="hold">
                                          <p:stCondLst>
                                            <p:cond delay="0"/>
                                          </p:stCondLst>
                                        </p:cTn>
                                        <p:tgtEl>
                                          <p:spTgt spid="15"/>
                                        </p:tgtEl>
                                        <p:attrNameLst>
                                          <p:attrName>style.visibility</p:attrName>
                                        </p:attrNameLst>
                                      </p:cBhvr>
                                      <p:to>
                                        <p:strVal val="visible"/>
                                      </p:to>
                                    </p:set>
                                    <p:anim calcmode="lin" valueType="num">
                                      <p:cBhvr additive="base">
                                        <p:cTn id="17" dur="2250" fill="hold"/>
                                        <p:tgtEl>
                                          <p:spTgt spid="15"/>
                                        </p:tgtEl>
                                        <p:attrNameLst>
                                          <p:attrName>ppt_x</p:attrName>
                                        </p:attrNameLst>
                                      </p:cBhvr>
                                      <p:tavLst>
                                        <p:tav tm="0">
                                          <p:val>
                                            <p:strVal val="1+#ppt_w/2"/>
                                          </p:val>
                                        </p:tav>
                                        <p:tav tm="100000">
                                          <p:val>
                                            <p:strVal val="#ppt_x"/>
                                          </p:val>
                                        </p:tav>
                                      </p:tavLst>
                                    </p:anim>
                                    <p:anim calcmode="lin" valueType="num">
                                      <p:cBhvr additive="base">
                                        <p:cTn id="18" dur="2250" fill="hold"/>
                                        <p:tgtEl>
                                          <p:spTgt spid="15"/>
                                        </p:tgtEl>
                                        <p:attrNameLst>
                                          <p:attrName>ppt_y</p:attrName>
                                        </p:attrNameLst>
                                      </p:cBhvr>
                                      <p:tavLst>
                                        <p:tav tm="0">
                                          <p:val>
                                            <p:strVal val="#ppt_y"/>
                                          </p:val>
                                        </p:tav>
                                        <p:tav tm="100000">
                                          <p:val>
                                            <p:strVal val="#ppt_y"/>
                                          </p:val>
                                        </p:tav>
                                      </p:tavLst>
                                    </p:anim>
                                  </p:childTnLst>
                                </p:cTn>
                              </p:par>
                            </p:childTnLst>
                          </p:cTn>
                        </p:par>
                        <p:par>
                          <p:cTn id="19" fill="hold">
                            <p:stCondLst>
                              <p:cond delay="2550"/>
                            </p:stCondLst>
                            <p:childTnLst>
                              <p:par>
                                <p:cTn id="20" presetID="10" presetClass="entr" presetSubtype="0" fill="hold" grpId="0" nodeType="after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fade">
                                      <p:cBhvr>
                                        <p:cTn id="22"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Obraz 4">
            <a:extLst>
              <a:ext uri="{FF2B5EF4-FFF2-40B4-BE49-F238E27FC236}">
                <a16:creationId xmlns:a16="http://schemas.microsoft.com/office/drawing/2014/main" id="{59A81C0D-5BCD-E72B-F4EB-2F21181559C0}"/>
              </a:ext>
            </a:extLst>
          </p:cNvPr>
          <p:cNvPicPr>
            <a:picLocks noChangeAspect="1"/>
          </p:cNvPicPr>
          <p:nvPr/>
        </p:nvPicPr>
        <p:blipFill>
          <a:blip r:embed="rId2"/>
          <a:stretch>
            <a:fillRect/>
          </a:stretch>
        </p:blipFill>
        <p:spPr>
          <a:xfrm rot="1809605" flipH="1">
            <a:off x="10475844" y="407292"/>
            <a:ext cx="1127461" cy="1080000"/>
          </a:xfrm>
          <a:prstGeom prst="rect">
            <a:avLst/>
          </a:prstGeom>
        </p:spPr>
      </p:pic>
      <p:cxnSp>
        <p:nvCxnSpPr>
          <p:cNvPr id="10" name="Łącznik prosty 9">
            <a:extLst>
              <a:ext uri="{FF2B5EF4-FFF2-40B4-BE49-F238E27FC236}">
                <a16:creationId xmlns:a16="http://schemas.microsoft.com/office/drawing/2014/main" id="{5DBD7E44-E5EA-4F6D-6C79-741113BF77AB}"/>
              </a:ext>
            </a:extLst>
          </p:cNvPr>
          <p:cNvCxnSpPr>
            <a:cxnSpLocks/>
          </p:cNvCxnSpPr>
          <p:nvPr/>
        </p:nvCxnSpPr>
        <p:spPr>
          <a:xfrm flipH="1">
            <a:off x="531845" y="867740"/>
            <a:ext cx="986245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pic>
        <p:nvPicPr>
          <p:cNvPr id="15" name="Obraz 14">
            <a:extLst>
              <a:ext uri="{FF2B5EF4-FFF2-40B4-BE49-F238E27FC236}">
                <a16:creationId xmlns:a16="http://schemas.microsoft.com/office/drawing/2014/main" id="{D51E85B5-C8FE-1068-DD77-1D3CE50109EA}"/>
              </a:ext>
            </a:extLst>
          </p:cNvPr>
          <p:cNvPicPr>
            <a:picLocks noChangeAspect="1"/>
          </p:cNvPicPr>
          <p:nvPr/>
        </p:nvPicPr>
        <p:blipFill>
          <a:blip r:embed="rId2"/>
          <a:stretch>
            <a:fillRect/>
          </a:stretch>
        </p:blipFill>
        <p:spPr>
          <a:xfrm rot="19790395">
            <a:off x="539892" y="5552939"/>
            <a:ext cx="1127461" cy="1080000"/>
          </a:xfrm>
          <a:prstGeom prst="rect">
            <a:avLst/>
          </a:prstGeom>
        </p:spPr>
      </p:pic>
      <p:cxnSp>
        <p:nvCxnSpPr>
          <p:cNvPr id="16" name="Łącznik prosty 15">
            <a:extLst>
              <a:ext uri="{FF2B5EF4-FFF2-40B4-BE49-F238E27FC236}">
                <a16:creationId xmlns:a16="http://schemas.microsoft.com/office/drawing/2014/main" id="{1CE0C0F9-701E-DAD3-CD1B-C074777CC054}"/>
              </a:ext>
            </a:extLst>
          </p:cNvPr>
          <p:cNvCxnSpPr/>
          <p:nvPr/>
        </p:nvCxnSpPr>
        <p:spPr>
          <a:xfrm>
            <a:off x="1748895" y="6013387"/>
            <a:ext cx="986245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0" name="pole tekstowe 19">
            <a:extLst>
              <a:ext uri="{FF2B5EF4-FFF2-40B4-BE49-F238E27FC236}">
                <a16:creationId xmlns:a16="http://schemas.microsoft.com/office/drawing/2014/main" id="{2F0D6F3E-D10B-E7EE-49F8-3FF6C44A7039}"/>
              </a:ext>
            </a:extLst>
          </p:cNvPr>
          <p:cNvSpPr txBox="1"/>
          <p:nvPr/>
        </p:nvSpPr>
        <p:spPr>
          <a:xfrm>
            <a:off x="830425" y="1526753"/>
            <a:ext cx="10879493" cy="3804494"/>
          </a:xfrm>
          <a:prstGeom prst="rect">
            <a:avLst/>
          </a:prstGeom>
          <a:noFill/>
        </p:spPr>
        <p:txBody>
          <a:bodyPr wrap="square" rtlCol="0">
            <a:spAutoFit/>
          </a:bodyPr>
          <a:lstStyle/>
          <a:p>
            <a:endParaRPr lang="pl-PL"/>
          </a:p>
        </p:txBody>
      </p:sp>
      <p:pic>
        <p:nvPicPr>
          <p:cNvPr id="3" name="Picture 4">
            <a:extLst>
              <a:ext uri="{FF2B5EF4-FFF2-40B4-BE49-F238E27FC236}">
                <a16:creationId xmlns:a16="http://schemas.microsoft.com/office/drawing/2014/main" id="{FEA368DA-C678-9BB1-3891-9F5D5FB46AA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139360">
            <a:off x="4572000" y="2936155"/>
            <a:ext cx="3048000" cy="3048000"/>
          </a:xfrm>
          <a:prstGeom prst="rect">
            <a:avLst/>
          </a:prstGeom>
          <a:noFill/>
          <a:extLst>
            <a:ext uri="{909E8E84-426E-40DD-AFC4-6F175D3DCCD1}">
              <a14:hiddenFill xmlns:a14="http://schemas.microsoft.com/office/drawing/2010/main">
                <a:solidFill>
                  <a:srgbClr val="FFFFFF"/>
                </a:solidFill>
              </a14:hiddenFill>
            </a:ext>
          </a:extLst>
        </p:spPr>
      </p:pic>
      <p:cxnSp>
        <p:nvCxnSpPr>
          <p:cNvPr id="6" name="Łącznik prosty 8">
            <a:extLst>
              <a:ext uri="{FF2B5EF4-FFF2-40B4-BE49-F238E27FC236}">
                <a16:creationId xmlns:a16="http://schemas.microsoft.com/office/drawing/2014/main" id="{271ABAE7-2C7D-A29F-7B56-08820A3E9D7D}"/>
              </a:ext>
            </a:extLst>
          </p:cNvPr>
          <p:cNvCxnSpPr/>
          <p:nvPr/>
        </p:nvCxnSpPr>
        <p:spPr>
          <a:xfrm>
            <a:off x="3412719" y="4954564"/>
            <a:ext cx="5366562" cy="0"/>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pic>
        <p:nvPicPr>
          <p:cNvPr id="3074" name="Picture 2">
            <a:extLst>
              <a:ext uri="{FF2B5EF4-FFF2-40B4-BE49-F238E27FC236}">
                <a16:creationId xmlns:a16="http://schemas.microsoft.com/office/drawing/2014/main" id="{54201E4C-22CD-F155-D03E-1D888093190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89988" y="1954076"/>
            <a:ext cx="9012025" cy="11898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592205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55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2000"/>
                                        <p:tgtEl>
                                          <p:spTgt spid="10"/>
                                        </p:tgtEl>
                                      </p:cBhvr>
                                    </p:animEffect>
                                  </p:childTnLst>
                                </p:cTn>
                              </p:par>
                              <p:par>
                                <p:cTn id="8" presetID="2" presetClass="entr" presetSubtype="8" decel="55000" fill="hold" nodeType="withEffect">
                                  <p:stCondLst>
                                    <p:cond delay="300"/>
                                  </p:stCondLst>
                                  <p:childTnLst>
                                    <p:set>
                                      <p:cBhvr>
                                        <p:cTn id="9" dur="1" fill="hold">
                                          <p:stCondLst>
                                            <p:cond delay="0"/>
                                          </p:stCondLst>
                                        </p:cTn>
                                        <p:tgtEl>
                                          <p:spTgt spid="5"/>
                                        </p:tgtEl>
                                        <p:attrNameLst>
                                          <p:attrName>style.visibility</p:attrName>
                                        </p:attrNameLst>
                                      </p:cBhvr>
                                      <p:to>
                                        <p:strVal val="visible"/>
                                      </p:to>
                                    </p:set>
                                    <p:anim calcmode="lin" valueType="num">
                                      <p:cBhvr additive="base">
                                        <p:cTn id="10" dur="2250" fill="hold"/>
                                        <p:tgtEl>
                                          <p:spTgt spid="5"/>
                                        </p:tgtEl>
                                        <p:attrNameLst>
                                          <p:attrName>ppt_x</p:attrName>
                                        </p:attrNameLst>
                                      </p:cBhvr>
                                      <p:tavLst>
                                        <p:tav tm="0">
                                          <p:val>
                                            <p:strVal val="0-#ppt_w/2"/>
                                          </p:val>
                                        </p:tav>
                                        <p:tav tm="100000">
                                          <p:val>
                                            <p:strVal val="#ppt_x"/>
                                          </p:val>
                                        </p:tav>
                                      </p:tavLst>
                                    </p:anim>
                                    <p:anim calcmode="lin" valueType="num">
                                      <p:cBhvr additive="base">
                                        <p:cTn id="11" dur="2250" fill="hold"/>
                                        <p:tgtEl>
                                          <p:spTgt spid="5"/>
                                        </p:tgtEl>
                                        <p:attrNameLst>
                                          <p:attrName>ppt_y</p:attrName>
                                        </p:attrNameLst>
                                      </p:cBhvr>
                                      <p:tavLst>
                                        <p:tav tm="0">
                                          <p:val>
                                            <p:strVal val="#ppt_y"/>
                                          </p:val>
                                        </p:tav>
                                        <p:tav tm="100000">
                                          <p:val>
                                            <p:strVal val="#ppt_y"/>
                                          </p:val>
                                        </p:tav>
                                      </p:tavLst>
                                    </p:anim>
                                  </p:childTnLst>
                                </p:cTn>
                              </p:par>
                              <p:par>
                                <p:cTn id="12" presetID="22" presetClass="entr" presetSubtype="2" fill="hold" nodeType="withEffect">
                                  <p:stCondLst>
                                    <p:cond delay="550"/>
                                  </p:stCondLst>
                                  <p:childTnLst>
                                    <p:set>
                                      <p:cBhvr>
                                        <p:cTn id="13" dur="1" fill="hold">
                                          <p:stCondLst>
                                            <p:cond delay="0"/>
                                          </p:stCondLst>
                                        </p:cTn>
                                        <p:tgtEl>
                                          <p:spTgt spid="16"/>
                                        </p:tgtEl>
                                        <p:attrNameLst>
                                          <p:attrName>style.visibility</p:attrName>
                                        </p:attrNameLst>
                                      </p:cBhvr>
                                      <p:to>
                                        <p:strVal val="visible"/>
                                      </p:to>
                                    </p:set>
                                    <p:animEffect transition="in" filter="wipe(right)">
                                      <p:cBhvr>
                                        <p:cTn id="14" dur="2000"/>
                                        <p:tgtEl>
                                          <p:spTgt spid="16"/>
                                        </p:tgtEl>
                                      </p:cBhvr>
                                    </p:animEffect>
                                  </p:childTnLst>
                                </p:cTn>
                              </p:par>
                              <p:par>
                                <p:cTn id="15" presetID="2" presetClass="entr" presetSubtype="2" decel="55000" fill="hold" nodeType="withEffect">
                                  <p:stCondLst>
                                    <p:cond delay="300"/>
                                  </p:stCondLst>
                                  <p:childTnLst>
                                    <p:set>
                                      <p:cBhvr>
                                        <p:cTn id="16" dur="1" fill="hold">
                                          <p:stCondLst>
                                            <p:cond delay="0"/>
                                          </p:stCondLst>
                                        </p:cTn>
                                        <p:tgtEl>
                                          <p:spTgt spid="15"/>
                                        </p:tgtEl>
                                        <p:attrNameLst>
                                          <p:attrName>style.visibility</p:attrName>
                                        </p:attrNameLst>
                                      </p:cBhvr>
                                      <p:to>
                                        <p:strVal val="visible"/>
                                      </p:to>
                                    </p:set>
                                    <p:anim calcmode="lin" valueType="num">
                                      <p:cBhvr additive="base">
                                        <p:cTn id="17" dur="2250" fill="hold"/>
                                        <p:tgtEl>
                                          <p:spTgt spid="15"/>
                                        </p:tgtEl>
                                        <p:attrNameLst>
                                          <p:attrName>ppt_x</p:attrName>
                                        </p:attrNameLst>
                                      </p:cBhvr>
                                      <p:tavLst>
                                        <p:tav tm="0">
                                          <p:val>
                                            <p:strVal val="1+#ppt_w/2"/>
                                          </p:val>
                                        </p:tav>
                                        <p:tav tm="100000">
                                          <p:val>
                                            <p:strVal val="#ppt_x"/>
                                          </p:val>
                                        </p:tav>
                                      </p:tavLst>
                                    </p:anim>
                                    <p:anim calcmode="lin" valueType="num">
                                      <p:cBhvr additive="base">
                                        <p:cTn id="18" dur="2250" fill="hold"/>
                                        <p:tgtEl>
                                          <p:spTgt spid="15"/>
                                        </p:tgtEl>
                                        <p:attrNameLst>
                                          <p:attrName>ppt_y</p:attrName>
                                        </p:attrNameLst>
                                      </p:cBhvr>
                                      <p:tavLst>
                                        <p:tav tm="0">
                                          <p:val>
                                            <p:strVal val="#ppt_y"/>
                                          </p:val>
                                        </p:tav>
                                        <p:tav tm="100000">
                                          <p:val>
                                            <p:strVal val="#ppt_y"/>
                                          </p:val>
                                        </p:tav>
                                      </p:tavLst>
                                    </p:anim>
                                  </p:childTnLst>
                                </p:cTn>
                              </p:par>
                            </p:childTnLst>
                          </p:cTn>
                        </p:par>
                        <p:par>
                          <p:cTn id="19" fill="hold">
                            <p:stCondLst>
                              <p:cond delay="2550"/>
                            </p:stCondLst>
                            <p:childTnLst>
                              <p:par>
                                <p:cTn id="20" presetID="10" presetClass="entr" presetSubtype="0" fill="hold" nodeType="afterEffect">
                                  <p:stCondLst>
                                    <p:cond delay="0"/>
                                  </p:stCondLst>
                                  <p:childTnLst>
                                    <p:set>
                                      <p:cBhvr>
                                        <p:cTn id="21" dur="1" fill="hold">
                                          <p:stCondLst>
                                            <p:cond delay="0"/>
                                          </p:stCondLst>
                                        </p:cTn>
                                        <p:tgtEl>
                                          <p:spTgt spid="3074"/>
                                        </p:tgtEl>
                                        <p:attrNameLst>
                                          <p:attrName>style.visibility</p:attrName>
                                        </p:attrNameLst>
                                      </p:cBhvr>
                                      <p:to>
                                        <p:strVal val="visible"/>
                                      </p:to>
                                    </p:set>
                                    <p:animEffect transition="in" filter="fade">
                                      <p:cBhvr>
                                        <p:cTn id="22" dur="500"/>
                                        <p:tgtEl>
                                          <p:spTgt spid="3074"/>
                                        </p:tgtEl>
                                      </p:cBhvr>
                                    </p:animEffect>
                                  </p:childTnLst>
                                </p:cTn>
                              </p:par>
                              <p:par>
                                <p:cTn id="23" presetID="10" presetClass="entr" presetSubtype="0" fill="hold" nodeType="with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fade">
                                      <p:cBhvr>
                                        <p:cTn id="25" dur="500"/>
                                        <p:tgtEl>
                                          <p:spTgt spid="3"/>
                                        </p:tgtEl>
                                      </p:cBhvr>
                                    </p:animEffect>
                                  </p:childTnLst>
                                </p:cTn>
                              </p:par>
                              <p:par>
                                <p:cTn id="26" presetID="10" presetClass="entr" presetSubtype="0" fill="hold" nodeType="withEffect">
                                  <p:stCondLst>
                                    <p:cond delay="0"/>
                                  </p:stCondLst>
                                  <p:childTnLst>
                                    <p:set>
                                      <p:cBhvr>
                                        <p:cTn id="27" dur="1" fill="hold">
                                          <p:stCondLst>
                                            <p:cond delay="0"/>
                                          </p:stCondLst>
                                        </p:cTn>
                                        <p:tgtEl>
                                          <p:spTgt spid="6"/>
                                        </p:tgtEl>
                                        <p:attrNameLst>
                                          <p:attrName>style.visibility</p:attrName>
                                        </p:attrNameLst>
                                      </p:cBhvr>
                                      <p:to>
                                        <p:strVal val="visible"/>
                                      </p:to>
                                    </p:set>
                                    <p:animEffect transition="in" filter="fade">
                                      <p:cBhvr>
                                        <p:cTn id="2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Symbol zastępczy zawartości 5" descr="Samolot z wypełnieniem pełnym">
            <a:extLst>
              <a:ext uri="{FF2B5EF4-FFF2-40B4-BE49-F238E27FC236}">
                <a16:creationId xmlns:a16="http://schemas.microsoft.com/office/drawing/2014/main" id="{AC80744E-B935-399B-FF2B-27E372E4B280}"/>
              </a:ext>
            </a:extLst>
          </p:cNvPr>
          <p:cNvPicPr>
            <a:picLocks noGrp="1" noChangeAspect="1"/>
          </p:cNvPicPr>
          <p:nvPr>
            <p:ph idx="1"/>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11427461" y="201295"/>
            <a:ext cx="571499" cy="571499"/>
          </a:xfrm>
        </p:spPr>
      </p:pic>
      <p:pic>
        <p:nvPicPr>
          <p:cNvPr id="7" name="Symbol zastępczy zawartości 5" descr="Samolot z wypełnieniem pełnym">
            <a:extLst>
              <a:ext uri="{FF2B5EF4-FFF2-40B4-BE49-F238E27FC236}">
                <a16:creationId xmlns:a16="http://schemas.microsoft.com/office/drawing/2014/main" id="{A7142137-48B4-0384-5EBA-FC5F8DE67AF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16200000" flipH="1">
            <a:off x="266701" y="6094095"/>
            <a:ext cx="571499" cy="571499"/>
          </a:xfrm>
          <a:prstGeom prst="rect">
            <a:avLst/>
          </a:prstGeom>
        </p:spPr>
      </p:pic>
      <p:pic>
        <p:nvPicPr>
          <p:cNvPr id="2" name="Picture 2">
            <a:extLst>
              <a:ext uri="{FF2B5EF4-FFF2-40B4-BE49-F238E27FC236}">
                <a16:creationId xmlns:a16="http://schemas.microsoft.com/office/drawing/2014/main" id="{9D008850-1FE3-9FA9-1103-9CA9A8FD1576}"/>
              </a:ext>
            </a:extLst>
          </p:cNvPr>
          <p:cNvPicPr>
            <a:picLocks noChangeAspect="1"/>
          </p:cNvPicPr>
          <p:nvPr/>
        </p:nvPicPr>
        <p:blipFill>
          <a:blip r:embed="rId4"/>
          <a:stretch>
            <a:fillRect/>
          </a:stretch>
        </p:blipFill>
        <p:spPr>
          <a:xfrm>
            <a:off x="968062" y="471930"/>
            <a:ext cx="10245142" cy="5903409"/>
          </a:xfrm>
          <a:prstGeom prst="rect">
            <a:avLst/>
          </a:prstGeom>
        </p:spPr>
      </p:pic>
    </p:spTree>
    <p:extLst>
      <p:ext uri="{BB962C8B-B14F-4D97-AF65-F5344CB8AC3E}">
        <p14:creationId xmlns:p14="http://schemas.microsoft.com/office/powerpoint/2010/main" val="29253006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Symbol zastępczy zawartości 5" descr="Samolot z wypełnieniem pełnym">
            <a:extLst>
              <a:ext uri="{FF2B5EF4-FFF2-40B4-BE49-F238E27FC236}">
                <a16:creationId xmlns:a16="http://schemas.microsoft.com/office/drawing/2014/main" id="{AC80744E-B935-399B-FF2B-27E372E4B280}"/>
              </a:ext>
            </a:extLst>
          </p:cNvPr>
          <p:cNvPicPr>
            <a:picLocks noGrp="1" noChangeAspect="1"/>
          </p:cNvPicPr>
          <p:nvPr>
            <p:ph idx="1"/>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11427461" y="201295"/>
            <a:ext cx="571499" cy="571499"/>
          </a:xfrm>
        </p:spPr>
      </p:pic>
      <p:pic>
        <p:nvPicPr>
          <p:cNvPr id="7" name="Symbol zastępczy zawartości 5" descr="Samolot z wypełnieniem pełnym">
            <a:extLst>
              <a:ext uri="{FF2B5EF4-FFF2-40B4-BE49-F238E27FC236}">
                <a16:creationId xmlns:a16="http://schemas.microsoft.com/office/drawing/2014/main" id="{A7142137-48B4-0384-5EBA-FC5F8DE67AF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16200000" flipH="1">
            <a:off x="266701" y="6094095"/>
            <a:ext cx="571499" cy="571499"/>
          </a:xfrm>
          <a:prstGeom prst="rect">
            <a:avLst/>
          </a:prstGeom>
        </p:spPr>
      </p:pic>
      <p:pic>
        <p:nvPicPr>
          <p:cNvPr id="2" name="Picture 2">
            <a:extLst>
              <a:ext uri="{FF2B5EF4-FFF2-40B4-BE49-F238E27FC236}">
                <a16:creationId xmlns:a16="http://schemas.microsoft.com/office/drawing/2014/main" id="{7FC0D22D-DD8D-A5C1-5032-0324F46C0E92}"/>
              </a:ext>
            </a:extLst>
          </p:cNvPr>
          <p:cNvPicPr>
            <a:picLocks noChangeAspect="1"/>
          </p:cNvPicPr>
          <p:nvPr/>
        </p:nvPicPr>
        <p:blipFill>
          <a:blip r:embed="rId4"/>
          <a:stretch>
            <a:fillRect/>
          </a:stretch>
        </p:blipFill>
        <p:spPr>
          <a:xfrm>
            <a:off x="1086119" y="525592"/>
            <a:ext cx="10019764" cy="5849747"/>
          </a:xfrm>
          <a:prstGeom prst="rect">
            <a:avLst/>
          </a:prstGeom>
        </p:spPr>
      </p:pic>
    </p:spTree>
    <p:extLst>
      <p:ext uri="{BB962C8B-B14F-4D97-AF65-F5344CB8AC3E}">
        <p14:creationId xmlns:p14="http://schemas.microsoft.com/office/powerpoint/2010/main" val="34593125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Symbol zastępczy zawartości 5" descr="Samolot z wypełnieniem pełnym">
            <a:extLst>
              <a:ext uri="{FF2B5EF4-FFF2-40B4-BE49-F238E27FC236}">
                <a16:creationId xmlns:a16="http://schemas.microsoft.com/office/drawing/2014/main" id="{AC80744E-B935-399B-FF2B-27E372E4B280}"/>
              </a:ext>
            </a:extLst>
          </p:cNvPr>
          <p:cNvPicPr>
            <a:picLocks noGrp="1" noChangeAspect="1"/>
          </p:cNvPicPr>
          <p:nvPr>
            <p:ph idx="1"/>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11427461" y="201295"/>
            <a:ext cx="571499" cy="571499"/>
          </a:xfrm>
        </p:spPr>
      </p:pic>
      <p:pic>
        <p:nvPicPr>
          <p:cNvPr id="7" name="Symbol zastępczy zawartości 5" descr="Samolot z wypełnieniem pełnym">
            <a:extLst>
              <a:ext uri="{FF2B5EF4-FFF2-40B4-BE49-F238E27FC236}">
                <a16:creationId xmlns:a16="http://schemas.microsoft.com/office/drawing/2014/main" id="{A7142137-48B4-0384-5EBA-FC5F8DE67AF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16200000" flipH="1">
            <a:off x="266701" y="6094095"/>
            <a:ext cx="571499" cy="571499"/>
          </a:xfrm>
          <a:prstGeom prst="rect">
            <a:avLst/>
          </a:prstGeom>
        </p:spPr>
      </p:pic>
      <p:pic>
        <p:nvPicPr>
          <p:cNvPr id="2" name="Picture 2">
            <a:extLst>
              <a:ext uri="{FF2B5EF4-FFF2-40B4-BE49-F238E27FC236}">
                <a16:creationId xmlns:a16="http://schemas.microsoft.com/office/drawing/2014/main" id="{B05C3FF8-7BBF-2A87-005E-07E5D3324527}"/>
              </a:ext>
            </a:extLst>
          </p:cNvPr>
          <p:cNvPicPr>
            <a:picLocks noChangeAspect="1"/>
          </p:cNvPicPr>
          <p:nvPr/>
        </p:nvPicPr>
        <p:blipFill>
          <a:blip r:embed="rId4"/>
          <a:stretch>
            <a:fillRect/>
          </a:stretch>
        </p:blipFill>
        <p:spPr>
          <a:xfrm>
            <a:off x="892935" y="343141"/>
            <a:ext cx="10406127" cy="6032197"/>
          </a:xfrm>
          <a:prstGeom prst="rect">
            <a:avLst/>
          </a:prstGeom>
        </p:spPr>
      </p:pic>
    </p:spTree>
    <p:extLst>
      <p:ext uri="{BB962C8B-B14F-4D97-AF65-F5344CB8AC3E}">
        <p14:creationId xmlns:p14="http://schemas.microsoft.com/office/powerpoint/2010/main" val="7191480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Obraz 4">
            <a:extLst>
              <a:ext uri="{FF2B5EF4-FFF2-40B4-BE49-F238E27FC236}">
                <a16:creationId xmlns:a16="http://schemas.microsoft.com/office/drawing/2014/main" id="{59A81C0D-5BCD-E72B-F4EB-2F21181559C0}"/>
              </a:ext>
            </a:extLst>
          </p:cNvPr>
          <p:cNvPicPr>
            <a:picLocks noChangeAspect="1"/>
          </p:cNvPicPr>
          <p:nvPr/>
        </p:nvPicPr>
        <p:blipFill>
          <a:blip r:embed="rId3"/>
          <a:stretch>
            <a:fillRect/>
          </a:stretch>
        </p:blipFill>
        <p:spPr>
          <a:xfrm rot="1809605" flipH="1">
            <a:off x="10475844" y="407292"/>
            <a:ext cx="1127461" cy="1080000"/>
          </a:xfrm>
          <a:prstGeom prst="rect">
            <a:avLst/>
          </a:prstGeom>
        </p:spPr>
      </p:pic>
      <p:cxnSp>
        <p:nvCxnSpPr>
          <p:cNvPr id="10" name="Łącznik prosty 9">
            <a:extLst>
              <a:ext uri="{FF2B5EF4-FFF2-40B4-BE49-F238E27FC236}">
                <a16:creationId xmlns:a16="http://schemas.microsoft.com/office/drawing/2014/main" id="{5DBD7E44-E5EA-4F6D-6C79-741113BF77AB}"/>
              </a:ext>
            </a:extLst>
          </p:cNvPr>
          <p:cNvCxnSpPr>
            <a:cxnSpLocks/>
          </p:cNvCxnSpPr>
          <p:nvPr/>
        </p:nvCxnSpPr>
        <p:spPr>
          <a:xfrm flipH="1">
            <a:off x="531845" y="867740"/>
            <a:ext cx="986245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pic>
        <p:nvPicPr>
          <p:cNvPr id="15" name="Obraz 14">
            <a:extLst>
              <a:ext uri="{FF2B5EF4-FFF2-40B4-BE49-F238E27FC236}">
                <a16:creationId xmlns:a16="http://schemas.microsoft.com/office/drawing/2014/main" id="{D51E85B5-C8FE-1068-DD77-1D3CE50109EA}"/>
              </a:ext>
            </a:extLst>
          </p:cNvPr>
          <p:cNvPicPr>
            <a:picLocks noChangeAspect="1"/>
          </p:cNvPicPr>
          <p:nvPr/>
        </p:nvPicPr>
        <p:blipFill>
          <a:blip r:embed="rId3"/>
          <a:stretch>
            <a:fillRect/>
          </a:stretch>
        </p:blipFill>
        <p:spPr>
          <a:xfrm rot="19790395">
            <a:off x="539892" y="5552939"/>
            <a:ext cx="1127461" cy="1080000"/>
          </a:xfrm>
          <a:prstGeom prst="rect">
            <a:avLst/>
          </a:prstGeom>
        </p:spPr>
      </p:pic>
      <p:cxnSp>
        <p:nvCxnSpPr>
          <p:cNvPr id="16" name="Łącznik prosty 15">
            <a:extLst>
              <a:ext uri="{FF2B5EF4-FFF2-40B4-BE49-F238E27FC236}">
                <a16:creationId xmlns:a16="http://schemas.microsoft.com/office/drawing/2014/main" id="{1CE0C0F9-701E-DAD3-CD1B-C074777CC054}"/>
              </a:ext>
            </a:extLst>
          </p:cNvPr>
          <p:cNvCxnSpPr/>
          <p:nvPr/>
        </p:nvCxnSpPr>
        <p:spPr>
          <a:xfrm>
            <a:off x="1748895" y="6013387"/>
            <a:ext cx="986245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3" name="Grupa 22">
            <a:extLst>
              <a:ext uri="{FF2B5EF4-FFF2-40B4-BE49-F238E27FC236}">
                <a16:creationId xmlns:a16="http://schemas.microsoft.com/office/drawing/2014/main" id="{E2736B99-8782-AF3B-778B-A0E4F9319F3A}"/>
              </a:ext>
            </a:extLst>
          </p:cNvPr>
          <p:cNvGrpSpPr/>
          <p:nvPr/>
        </p:nvGrpSpPr>
        <p:grpSpPr>
          <a:xfrm>
            <a:off x="3909527" y="774444"/>
            <a:ext cx="4204936" cy="5112658"/>
            <a:chOff x="1366303" y="984580"/>
            <a:chExt cx="4036926" cy="4902521"/>
          </a:xfrm>
        </p:grpSpPr>
        <p:pic>
          <p:nvPicPr>
            <p:cNvPr id="8" name="Grafika 7" descr="Mężczyzna z wypełnieniem pełnym">
              <a:extLst>
                <a:ext uri="{FF2B5EF4-FFF2-40B4-BE49-F238E27FC236}">
                  <a16:creationId xmlns:a16="http://schemas.microsoft.com/office/drawing/2014/main" id="{CAC29285-15D1-57A9-2A45-BF116945D27E}"/>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366303" y="2504588"/>
              <a:ext cx="3382513" cy="3382513"/>
            </a:xfrm>
            <a:prstGeom prst="rect">
              <a:avLst/>
            </a:prstGeom>
          </p:spPr>
        </p:pic>
        <p:pic>
          <p:nvPicPr>
            <p:cNvPr id="6" name="Grafika 5" descr="Bagaż z wypełnieniem pełnym">
              <a:extLst>
                <a:ext uri="{FF2B5EF4-FFF2-40B4-BE49-F238E27FC236}">
                  <a16:creationId xmlns:a16="http://schemas.microsoft.com/office/drawing/2014/main" id="{349C5B3A-AF30-7272-84DE-294E40EAB3B9}"/>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3125755" y="4297601"/>
              <a:ext cx="1589499" cy="1589499"/>
            </a:xfrm>
            <a:prstGeom prst="rect">
              <a:avLst/>
            </a:prstGeom>
          </p:spPr>
        </p:pic>
        <p:pic>
          <p:nvPicPr>
            <p:cNvPr id="17" name="Grafika 16" descr="Dymek z myślami kontur">
              <a:extLst>
                <a:ext uri="{FF2B5EF4-FFF2-40B4-BE49-F238E27FC236}">
                  <a16:creationId xmlns:a16="http://schemas.microsoft.com/office/drawing/2014/main" id="{5E4A070C-7EEC-D47B-09E9-B86E5E377F70}"/>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rot="710857">
              <a:off x="3255185" y="984580"/>
              <a:ext cx="2148044" cy="2148044"/>
            </a:xfrm>
            <a:prstGeom prst="rect">
              <a:avLst/>
            </a:prstGeom>
          </p:spPr>
        </p:pic>
        <p:pic>
          <p:nvPicPr>
            <p:cNvPr id="11" name="Grafika 10" descr="Start samolotu z wypełnieniem pełnym">
              <a:extLst>
                <a:ext uri="{FF2B5EF4-FFF2-40B4-BE49-F238E27FC236}">
                  <a16:creationId xmlns:a16="http://schemas.microsoft.com/office/drawing/2014/main" id="{A6C31B6A-7DF0-46DD-8134-4AFA34533D05}"/>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3973626" y="1446246"/>
              <a:ext cx="763396" cy="763396"/>
            </a:xfrm>
            <a:prstGeom prst="rect">
              <a:avLst/>
            </a:prstGeom>
          </p:spPr>
        </p:pic>
      </p:grpSp>
    </p:spTree>
    <p:extLst>
      <p:ext uri="{BB962C8B-B14F-4D97-AF65-F5344CB8AC3E}">
        <p14:creationId xmlns:p14="http://schemas.microsoft.com/office/powerpoint/2010/main" val="33625267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55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2000"/>
                                        <p:tgtEl>
                                          <p:spTgt spid="10"/>
                                        </p:tgtEl>
                                      </p:cBhvr>
                                    </p:animEffect>
                                  </p:childTnLst>
                                </p:cTn>
                              </p:par>
                              <p:par>
                                <p:cTn id="8" presetID="2" presetClass="entr" presetSubtype="8" decel="55000" fill="hold" nodeType="withEffect">
                                  <p:stCondLst>
                                    <p:cond delay="300"/>
                                  </p:stCondLst>
                                  <p:childTnLst>
                                    <p:set>
                                      <p:cBhvr>
                                        <p:cTn id="9" dur="1" fill="hold">
                                          <p:stCondLst>
                                            <p:cond delay="0"/>
                                          </p:stCondLst>
                                        </p:cTn>
                                        <p:tgtEl>
                                          <p:spTgt spid="5"/>
                                        </p:tgtEl>
                                        <p:attrNameLst>
                                          <p:attrName>style.visibility</p:attrName>
                                        </p:attrNameLst>
                                      </p:cBhvr>
                                      <p:to>
                                        <p:strVal val="visible"/>
                                      </p:to>
                                    </p:set>
                                    <p:anim calcmode="lin" valueType="num">
                                      <p:cBhvr additive="base">
                                        <p:cTn id="10" dur="2250" fill="hold"/>
                                        <p:tgtEl>
                                          <p:spTgt spid="5"/>
                                        </p:tgtEl>
                                        <p:attrNameLst>
                                          <p:attrName>ppt_x</p:attrName>
                                        </p:attrNameLst>
                                      </p:cBhvr>
                                      <p:tavLst>
                                        <p:tav tm="0">
                                          <p:val>
                                            <p:strVal val="0-#ppt_w/2"/>
                                          </p:val>
                                        </p:tav>
                                        <p:tav tm="100000">
                                          <p:val>
                                            <p:strVal val="#ppt_x"/>
                                          </p:val>
                                        </p:tav>
                                      </p:tavLst>
                                    </p:anim>
                                    <p:anim calcmode="lin" valueType="num">
                                      <p:cBhvr additive="base">
                                        <p:cTn id="11" dur="2250" fill="hold"/>
                                        <p:tgtEl>
                                          <p:spTgt spid="5"/>
                                        </p:tgtEl>
                                        <p:attrNameLst>
                                          <p:attrName>ppt_y</p:attrName>
                                        </p:attrNameLst>
                                      </p:cBhvr>
                                      <p:tavLst>
                                        <p:tav tm="0">
                                          <p:val>
                                            <p:strVal val="#ppt_y"/>
                                          </p:val>
                                        </p:tav>
                                        <p:tav tm="100000">
                                          <p:val>
                                            <p:strVal val="#ppt_y"/>
                                          </p:val>
                                        </p:tav>
                                      </p:tavLst>
                                    </p:anim>
                                  </p:childTnLst>
                                </p:cTn>
                              </p:par>
                              <p:par>
                                <p:cTn id="12" presetID="22" presetClass="entr" presetSubtype="2" fill="hold" nodeType="withEffect">
                                  <p:stCondLst>
                                    <p:cond delay="550"/>
                                  </p:stCondLst>
                                  <p:childTnLst>
                                    <p:set>
                                      <p:cBhvr>
                                        <p:cTn id="13" dur="1" fill="hold">
                                          <p:stCondLst>
                                            <p:cond delay="0"/>
                                          </p:stCondLst>
                                        </p:cTn>
                                        <p:tgtEl>
                                          <p:spTgt spid="16"/>
                                        </p:tgtEl>
                                        <p:attrNameLst>
                                          <p:attrName>style.visibility</p:attrName>
                                        </p:attrNameLst>
                                      </p:cBhvr>
                                      <p:to>
                                        <p:strVal val="visible"/>
                                      </p:to>
                                    </p:set>
                                    <p:animEffect transition="in" filter="wipe(right)">
                                      <p:cBhvr>
                                        <p:cTn id="14" dur="2000"/>
                                        <p:tgtEl>
                                          <p:spTgt spid="16"/>
                                        </p:tgtEl>
                                      </p:cBhvr>
                                    </p:animEffect>
                                  </p:childTnLst>
                                </p:cTn>
                              </p:par>
                              <p:par>
                                <p:cTn id="15" presetID="2" presetClass="entr" presetSubtype="2" decel="55000" fill="hold" nodeType="withEffect">
                                  <p:stCondLst>
                                    <p:cond delay="300"/>
                                  </p:stCondLst>
                                  <p:childTnLst>
                                    <p:set>
                                      <p:cBhvr>
                                        <p:cTn id="16" dur="1" fill="hold">
                                          <p:stCondLst>
                                            <p:cond delay="0"/>
                                          </p:stCondLst>
                                        </p:cTn>
                                        <p:tgtEl>
                                          <p:spTgt spid="15"/>
                                        </p:tgtEl>
                                        <p:attrNameLst>
                                          <p:attrName>style.visibility</p:attrName>
                                        </p:attrNameLst>
                                      </p:cBhvr>
                                      <p:to>
                                        <p:strVal val="visible"/>
                                      </p:to>
                                    </p:set>
                                    <p:anim calcmode="lin" valueType="num">
                                      <p:cBhvr additive="base">
                                        <p:cTn id="17" dur="2250" fill="hold"/>
                                        <p:tgtEl>
                                          <p:spTgt spid="15"/>
                                        </p:tgtEl>
                                        <p:attrNameLst>
                                          <p:attrName>ppt_x</p:attrName>
                                        </p:attrNameLst>
                                      </p:cBhvr>
                                      <p:tavLst>
                                        <p:tav tm="0">
                                          <p:val>
                                            <p:strVal val="1+#ppt_w/2"/>
                                          </p:val>
                                        </p:tav>
                                        <p:tav tm="100000">
                                          <p:val>
                                            <p:strVal val="#ppt_x"/>
                                          </p:val>
                                        </p:tav>
                                      </p:tavLst>
                                    </p:anim>
                                    <p:anim calcmode="lin" valueType="num">
                                      <p:cBhvr additive="base">
                                        <p:cTn id="18" dur="2250" fill="hold"/>
                                        <p:tgtEl>
                                          <p:spTgt spid="15"/>
                                        </p:tgtEl>
                                        <p:attrNameLst>
                                          <p:attrName>ppt_y</p:attrName>
                                        </p:attrNameLst>
                                      </p:cBhvr>
                                      <p:tavLst>
                                        <p:tav tm="0">
                                          <p:val>
                                            <p:strVal val="#ppt_y"/>
                                          </p:val>
                                        </p:tav>
                                        <p:tav tm="100000">
                                          <p:val>
                                            <p:strVal val="#ppt_y"/>
                                          </p:val>
                                        </p:tav>
                                      </p:tavLst>
                                    </p:anim>
                                  </p:childTnLst>
                                </p:cTn>
                              </p:par>
                            </p:childTnLst>
                          </p:cTn>
                        </p:par>
                        <p:par>
                          <p:cTn id="19" fill="hold">
                            <p:stCondLst>
                              <p:cond delay="2550"/>
                            </p:stCondLst>
                            <p:childTnLst>
                              <p:par>
                                <p:cTn id="20" presetID="10" presetClass="entr" presetSubtype="0" fill="hold" nodeType="afterEffect">
                                  <p:stCondLst>
                                    <p:cond delay="0"/>
                                  </p:stCondLst>
                                  <p:childTnLst>
                                    <p:set>
                                      <p:cBhvr>
                                        <p:cTn id="21" dur="1" fill="hold">
                                          <p:stCondLst>
                                            <p:cond delay="0"/>
                                          </p:stCondLst>
                                        </p:cTn>
                                        <p:tgtEl>
                                          <p:spTgt spid="23"/>
                                        </p:tgtEl>
                                        <p:attrNameLst>
                                          <p:attrName>style.visibility</p:attrName>
                                        </p:attrNameLst>
                                      </p:cBhvr>
                                      <p:to>
                                        <p:strVal val="visible"/>
                                      </p:to>
                                    </p:set>
                                    <p:animEffect transition="in" filter="fade">
                                      <p:cBhvr>
                                        <p:cTn id="22"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Obraz 4">
            <a:extLst>
              <a:ext uri="{FF2B5EF4-FFF2-40B4-BE49-F238E27FC236}">
                <a16:creationId xmlns:a16="http://schemas.microsoft.com/office/drawing/2014/main" id="{59A81C0D-5BCD-E72B-F4EB-2F21181559C0}"/>
              </a:ext>
            </a:extLst>
          </p:cNvPr>
          <p:cNvPicPr>
            <a:picLocks noChangeAspect="1"/>
          </p:cNvPicPr>
          <p:nvPr/>
        </p:nvPicPr>
        <p:blipFill>
          <a:blip r:embed="rId3"/>
          <a:stretch>
            <a:fillRect/>
          </a:stretch>
        </p:blipFill>
        <p:spPr>
          <a:xfrm rot="1809605" flipH="1">
            <a:off x="10475844" y="407292"/>
            <a:ext cx="1127461" cy="1080000"/>
          </a:xfrm>
          <a:prstGeom prst="rect">
            <a:avLst/>
          </a:prstGeom>
        </p:spPr>
      </p:pic>
      <p:cxnSp>
        <p:nvCxnSpPr>
          <p:cNvPr id="10" name="Łącznik prosty 9">
            <a:extLst>
              <a:ext uri="{FF2B5EF4-FFF2-40B4-BE49-F238E27FC236}">
                <a16:creationId xmlns:a16="http://schemas.microsoft.com/office/drawing/2014/main" id="{5DBD7E44-E5EA-4F6D-6C79-741113BF77AB}"/>
              </a:ext>
            </a:extLst>
          </p:cNvPr>
          <p:cNvCxnSpPr>
            <a:cxnSpLocks/>
          </p:cNvCxnSpPr>
          <p:nvPr/>
        </p:nvCxnSpPr>
        <p:spPr>
          <a:xfrm flipH="1">
            <a:off x="531845" y="867740"/>
            <a:ext cx="986245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pic>
        <p:nvPicPr>
          <p:cNvPr id="15" name="Obraz 14">
            <a:extLst>
              <a:ext uri="{FF2B5EF4-FFF2-40B4-BE49-F238E27FC236}">
                <a16:creationId xmlns:a16="http://schemas.microsoft.com/office/drawing/2014/main" id="{D51E85B5-C8FE-1068-DD77-1D3CE50109EA}"/>
              </a:ext>
            </a:extLst>
          </p:cNvPr>
          <p:cNvPicPr>
            <a:picLocks noChangeAspect="1"/>
          </p:cNvPicPr>
          <p:nvPr/>
        </p:nvPicPr>
        <p:blipFill>
          <a:blip r:embed="rId3"/>
          <a:stretch>
            <a:fillRect/>
          </a:stretch>
        </p:blipFill>
        <p:spPr>
          <a:xfrm rot="19790395">
            <a:off x="539892" y="5552939"/>
            <a:ext cx="1127461" cy="1080000"/>
          </a:xfrm>
          <a:prstGeom prst="rect">
            <a:avLst/>
          </a:prstGeom>
        </p:spPr>
      </p:pic>
      <p:cxnSp>
        <p:nvCxnSpPr>
          <p:cNvPr id="16" name="Łącznik prosty 15">
            <a:extLst>
              <a:ext uri="{FF2B5EF4-FFF2-40B4-BE49-F238E27FC236}">
                <a16:creationId xmlns:a16="http://schemas.microsoft.com/office/drawing/2014/main" id="{1CE0C0F9-701E-DAD3-CD1B-C074777CC054}"/>
              </a:ext>
            </a:extLst>
          </p:cNvPr>
          <p:cNvCxnSpPr/>
          <p:nvPr/>
        </p:nvCxnSpPr>
        <p:spPr>
          <a:xfrm>
            <a:off x="1748895" y="6013387"/>
            <a:ext cx="986245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0" name="pole tekstowe 19">
            <a:extLst>
              <a:ext uri="{FF2B5EF4-FFF2-40B4-BE49-F238E27FC236}">
                <a16:creationId xmlns:a16="http://schemas.microsoft.com/office/drawing/2014/main" id="{2F0D6F3E-D10B-E7EE-49F8-3FF6C44A7039}"/>
              </a:ext>
            </a:extLst>
          </p:cNvPr>
          <p:cNvSpPr txBox="1"/>
          <p:nvPr/>
        </p:nvSpPr>
        <p:spPr>
          <a:xfrm>
            <a:off x="802433" y="1538315"/>
            <a:ext cx="10879493" cy="3804494"/>
          </a:xfrm>
          <a:prstGeom prst="rect">
            <a:avLst/>
          </a:prstGeom>
          <a:noFill/>
        </p:spPr>
        <p:txBody>
          <a:bodyPr wrap="square" rtlCol="0">
            <a:spAutoFit/>
          </a:bodyPr>
          <a:lstStyle/>
          <a:p>
            <a:endParaRPr lang="pl-PL"/>
          </a:p>
        </p:txBody>
      </p:sp>
      <p:pic>
        <p:nvPicPr>
          <p:cNvPr id="3" name="Picture 4">
            <a:extLst>
              <a:ext uri="{FF2B5EF4-FFF2-40B4-BE49-F238E27FC236}">
                <a16:creationId xmlns:a16="http://schemas.microsoft.com/office/drawing/2014/main" id="{FEA368DA-C678-9BB1-3891-9F5D5FB46AA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1139360">
            <a:off x="4572000" y="3070437"/>
            <a:ext cx="3048000" cy="3048000"/>
          </a:xfrm>
          <a:prstGeom prst="rect">
            <a:avLst/>
          </a:prstGeom>
          <a:noFill/>
          <a:extLst>
            <a:ext uri="{909E8E84-426E-40DD-AFC4-6F175D3DCCD1}">
              <a14:hiddenFill xmlns:a14="http://schemas.microsoft.com/office/drawing/2010/main">
                <a:solidFill>
                  <a:srgbClr val="FFFFFF"/>
                </a:solidFill>
              </a14:hiddenFill>
            </a:ext>
          </a:extLst>
        </p:spPr>
      </p:pic>
      <p:cxnSp>
        <p:nvCxnSpPr>
          <p:cNvPr id="6" name="Łącznik prosty 8">
            <a:extLst>
              <a:ext uri="{FF2B5EF4-FFF2-40B4-BE49-F238E27FC236}">
                <a16:creationId xmlns:a16="http://schemas.microsoft.com/office/drawing/2014/main" id="{271ABAE7-2C7D-A29F-7B56-08820A3E9D7D}"/>
              </a:ext>
            </a:extLst>
          </p:cNvPr>
          <p:cNvCxnSpPr/>
          <p:nvPr/>
        </p:nvCxnSpPr>
        <p:spPr>
          <a:xfrm>
            <a:off x="3412719" y="5088846"/>
            <a:ext cx="5366562" cy="0"/>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pic>
        <p:nvPicPr>
          <p:cNvPr id="4098" name="Picture 2" descr="Northwest Airlines - Wikipedia">
            <a:extLst>
              <a:ext uri="{FF2B5EF4-FFF2-40B4-BE49-F238E27FC236}">
                <a16:creationId xmlns:a16="http://schemas.microsoft.com/office/drawing/2014/main" id="{6FD32371-9789-D2D2-5202-F1E07DE2C9E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159039" y="1279084"/>
            <a:ext cx="3873922" cy="21403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823714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55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2000"/>
                                        <p:tgtEl>
                                          <p:spTgt spid="10"/>
                                        </p:tgtEl>
                                      </p:cBhvr>
                                    </p:animEffect>
                                  </p:childTnLst>
                                </p:cTn>
                              </p:par>
                              <p:par>
                                <p:cTn id="8" presetID="2" presetClass="entr" presetSubtype="8" decel="55000" fill="hold" nodeType="withEffect">
                                  <p:stCondLst>
                                    <p:cond delay="300"/>
                                  </p:stCondLst>
                                  <p:childTnLst>
                                    <p:set>
                                      <p:cBhvr>
                                        <p:cTn id="9" dur="1" fill="hold">
                                          <p:stCondLst>
                                            <p:cond delay="0"/>
                                          </p:stCondLst>
                                        </p:cTn>
                                        <p:tgtEl>
                                          <p:spTgt spid="5"/>
                                        </p:tgtEl>
                                        <p:attrNameLst>
                                          <p:attrName>style.visibility</p:attrName>
                                        </p:attrNameLst>
                                      </p:cBhvr>
                                      <p:to>
                                        <p:strVal val="visible"/>
                                      </p:to>
                                    </p:set>
                                    <p:anim calcmode="lin" valueType="num">
                                      <p:cBhvr additive="base">
                                        <p:cTn id="10" dur="2250" fill="hold"/>
                                        <p:tgtEl>
                                          <p:spTgt spid="5"/>
                                        </p:tgtEl>
                                        <p:attrNameLst>
                                          <p:attrName>ppt_x</p:attrName>
                                        </p:attrNameLst>
                                      </p:cBhvr>
                                      <p:tavLst>
                                        <p:tav tm="0">
                                          <p:val>
                                            <p:strVal val="0-#ppt_w/2"/>
                                          </p:val>
                                        </p:tav>
                                        <p:tav tm="100000">
                                          <p:val>
                                            <p:strVal val="#ppt_x"/>
                                          </p:val>
                                        </p:tav>
                                      </p:tavLst>
                                    </p:anim>
                                    <p:anim calcmode="lin" valueType="num">
                                      <p:cBhvr additive="base">
                                        <p:cTn id="11" dur="2250" fill="hold"/>
                                        <p:tgtEl>
                                          <p:spTgt spid="5"/>
                                        </p:tgtEl>
                                        <p:attrNameLst>
                                          <p:attrName>ppt_y</p:attrName>
                                        </p:attrNameLst>
                                      </p:cBhvr>
                                      <p:tavLst>
                                        <p:tav tm="0">
                                          <p:val>
                                            <p:strVal val="#ppt_y"/>
                                          </p:val>
                                        </p:tav>
                                        <p:tav tm="100000">
                                          <p:val>
                                            <p:strVal val="#ppt_y"/>
                                          </p:val>
                                        </p:tav>
                                      </p:tavLst>
                                    </p:anim>
                                  </p:childTnLst>
                                </p:cTn>
                              </p:par>
                              <p:par>
                                <p:cTn id="12" presetID="22" presetClass="entr" presetSubtype="2" fill="hold" nodeType="withEffect">
                                  <p:stCondLst>
                                    <p:cond delay="550"/>
                                  </p:stCondLst>
                                  <p:childTnLst>
                                    <p:set>
                                      <p:cBhvr>
                                        <p:cTn id="13" dur="1" fill="hold">
                                          <p:stCondLst>
                                            <p:cond delay="0"/>
                                          </p:stCondLst>
                                        </p:cTn>
                                        <p:tgtEl>
                                          <p:spTgt spid="16"/>
                                        </p:tgtEl>
                                        <p:attrNameLst>
                                          <p:attrName>style.visibility</p:attrName>
                                        </p:attrNameLst>
                                      </p:cBhvr>
                                      <p:to>
                                        <p:strVal val="visible"/>
                                      </p:to>
                                    </p:set>
                                    <p:animEffect transition="in" filter="wipe(right)">
                                      <p:cBhvr>
                                        <p:cTn id="14" dur="2000"/>
                                        <p:tgtEl>
                                          <p:spTgt spid="16"/>
                                        </p:tgtEl>
                                      </p:cBhvr>
                                    </p:animEffect>
                                  </p:childTnLst>
                                </p:cTn>
                              </p:par>
                              <p:par>
                                <p:cTn id="15" presetID="2" presetClass="entr" presetSubtype="2" decel="55000" fill="hold" nodeType="withEffect">
                                  <p:stCondLst>
                                    <p:cond delay="300"/>
                                  </p:stCondLst>
                                  <p:childTnLst>
                                    <p:set>
                                      <p:cBhvr>
                                        <p:cTn id="16" dur="1" fill="hold">
                                          <p:stCondLst>
                                            <p:cond delay="0"/>
                                          </p:stCondLst>
                                        </p:cTn>
                                        <p:tgtEl>
                                          <p:spTgt spid="15"/>
                                        </p:tgtEl>
                                        <p:attrNameLst>
                                          <p:attrName>style.visibility</p:attrName>
                                        </p:attrNameLst>
                                      </p:cBhvr>
                                      <p:to>
                                        <p:strVal val="visible"/>
                                      </p:to>
                                    </p:set>
                                    <p:anim calcmode="lin" valueType="num">
                                      <p:cBhvr additive="base">
                                        <p:cTn id="17" dur="2250" fill="hold"/>
                                        <p:tgtEl>
                                          <p:spTgt spid="15"/>
                                        </p:tgtEl>
                                        <p:attrNameLst>
                                          <p:attrName>ppt_x</p:attrName>
                                        </p:attrNameLst>
                                      </p:cBhvr>
                                      <p:tavLst>
                                        <p:tav tm="0">
                                          <p:val>
                                            <p:strVal val="1+#ppt_w/2"/>
                                          </p:val>
                                        </p:tav>
                                        <p:tav tm="100000">
                                          <p:val>
                                            <p:strVal val="#ppt_x"/>
                                          </p:val>
                                        </p:tav>
                                      </p:tavLst>
                                    </p:anim>
                                    <p:anim calcmode="lin" valueType="num">
                                      <p:cBhvr additive="base">
                                        <p:cTn id="18" dur="2250" fill="hold"/>
                                        <p:tgtEl>
                                          <p:spTgt spid="15"/>
                                        </p:tgtEl>
                                        <p:attrNameLst>
                                          <p:attrName>ppt_y</p:attrName>
                                        </p:attrNameLst>
                                      </p:cBhvr>
                                      <p:tavLst>
                                        <p:tav tm="0">
                                          <p:val>
                                            <p:strVal val="#ppt_y"/>
                                          </p:val>
                                        </p:tav>
                                        <p:tav tm="100000">
                                          <p:val>
                                            <p:strVal val="#ppt_y"/>
                                          </p:val>
                                        </p:tav>
                                      </p:tavLst>
                                    </p:anim>
                                  </p:childTnLst>
                                </p:cTn>
                              </p:par>
                            </p:childTnLst>
                          </p:cTn>
                        </p:par>
                        <p:par>
                          <p:cTn id="19" fill="hold">
                            <p:stCondLst>
                              <p:cond delay="2550"/>
                            </p:stCondLst>
                            <p:childTnLst>
                              <p:par>
                                <p:cTn id="20" presetID="10" presetClass="entr" presetSubtype="0" fill="hold" nodeType="afterEffect">
                                  <p:stCondLst>
                                    <p:cond delay="0"/>
                                  </p:stCondLst>
                                  <p:childTnLst>
                                    <p:set>
                                      <p:cBhvr>
                                        <p:cTn id="21" dur="1" fill="hold">
                                          <p:stCondLst>
                                            <p:cond delay="0"/>
                                          </p:stCondLst>
                                        </p:cTn>
                                        <p:tgtEl>
                                          <p:spTgt spid="4098"/>
                                        </p:tgtEl>
                                        <p:attrNameLst>
                                          <p:attrName>style.visibility</p:attrName>
                                        </p:attrNameLst>
                                      </p:cBhvr>
                                      <p:to>
                                        <p:strVal val="visible"/>
                                      </p:to>
                                    </p:set>
                                    <p:animEffect transition="in" filter="fade">
                                      <p:cBhvr>
                                        <p:cTn id="22" dur="500"/>
                                        <p:tgtEl>
                                          <p:spTgt spid="4098"/>
                                        </p:tgtEl>
                                      </p:cBhvr>
                                    </p:animEffect>
                                  </p:childTnLst>
                                </p:cTn>
                              </p:par>
                              <p:par>
                                <p:cTn id="23" presetID="10" presetClass="entr" presetSubtype="0" fill="hold" nodeType="with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500"/>
                                        <p:tgtEl>
                                          <p:spTgt spid="6"/>
                                        </p:tgtEl>
                                      </p:cBhvr>
                                    </p:animEffect>
                                  </p:childTnLst>
                                </p:cTn>
                              </p:par>
                              <p:par>
                                <p:cTn id="26" presetID="10" presetClass="entr" presetSubtype="0" fill="hold" nodeType="withEffect">
                                  <p:stCondLst>
                                    <p:cond delay="0"/>
                                  </p:stCondLst>
                                  <p:childTnLst>
                                    <p:set>
                                      <p:cBhvr>
                                        <p:cTn id="27" dur="1" fill="hold">
                                          <p:stCondLst>
                                            <p:cond delay="0"/>
                                          </p:stCondLst>
                                        </p:cTn>
                                        <p:tgtEl>
                                          <p:spTgt spid="3"/>
                                        </p:tgtEl>
                                        <p:attrNameLst>
                                          <p:attrName>style.visibility</p:attrName>
                                        </p:attrNameLst>
                                      </p:cBhvr>
                                      <p:to>
                                        <p:strVal val="visible"/>
                                      </p:to>
                                    </p:set>
                                    <p:animEffect transition="in" filter="fade">
                                      <p:cBhvr>
                                        <p:cTn id="28"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Symbol zastępczy zawartości 5" descr="Samolot z wypełnieniem pełnym">
            <a:extLst>
              <a:ext uri="{FF2B5EF4-FFF2-40B4-BE49-F238E27FC236}">
                <a16:creationId xmlns:a16="http://schemas.microsoft.com/office/drawing/2014/main" id="{AC80744E-B935-399B-FF2B-27E372E4B280}"/>
              </a:ext>
            </a:extLst>
          </p:cNvPr>
          <p:cNvPicPr>
            <a:picLocks noGrp="1" noChangeAspect="1"/>
          </p:cNvPicPr>
          <p:nvPr>
            <p:ph idx="1"/>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11427461" y="201295"/>
            <a:ext cx="571499" cy="571499"/>
          </a:xfrm>
        </p:spPr>
      </p:pic>
      <p:pic>
        <p:nvPicPr>
          <p:cNvPr id="7" name="Symbol zastępczy zawartości 5" descr="Samolot z wypełnieniem pełnym">
            <a:extLst>
              <a:ext uri="{FF2B5EF4-FFF2-40B4-BE49-F238E27FC236}">
                <a16:creationId xmlns:a16="http://schemas.microsoft.com/office/drawing/2014/main" id="{A7142137-48B4-0384-5EBA-FC5F8DE67AF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16200000" flipH="1">
            <a:off x="266701" y="6094095"/>
            <a:ext cx="571499" cy="571499"/>
          </a:xfrm>
          <a:prstGeom prst="rect">
            <a:avLst/>
          </a:prstGeom>
        </p:spPr>
      </p:pic>
      <p:pic>
        <p:nvPicPr>
          <p:cNvPr id="2" name="Picture 2">
            <a:extLst>
              <a:ext uri="{FF2B5EF4-FFF2-40B4-BE49-F238E27FC236}">
                <a16:creationId xmlns:a16="http://schemas.microsoft.com/office/drawing/2014/main" id="{352F687B-3CB8-5AB7-094B-4E07464C35CE}"/>
              </a:ext>
            </a:extLst>
          </p:cNvPr>
          <p:cNvPicPr>
            <a:picLocks noChangeAspect="1"/>
          </p:cNvPicPr>
          <p:nvPr/>
        </p:nvPicPr>
        <p:blipFill>
          <a:blip r:embed="rId4"/>
          <a:stretch>
            <a:fillRect/>
          </a:stretch>
        </p:blipFill>
        <p:spPr>
          <a:xfrm>
            <a:off x="1000259" y="439732"/>
            <a:ext cx="10180749" cy="5903408"/>
          </a:xfrm>
          <a:prstGeom prst="rect">
            <a:avLst/>
          </a:prstGeom>
        </p:spPr>
      </p:pic>
    </p:spTree>
    <p:extLst>
      <p:ext uri="{BB962C8B-B14F-4D97-AF65-F5344CB8AC3E}">
        <p14:creationId xmlns:p14="http://schemas.microsoft.com/office/powerpoint/2010/main" val="35217253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Symbol zastępczy zawartości 5" descr="Samolot z wypełnieniem pełnym">
            <a:extLst>
              <a:ext uri="{FF2B5EF4-FFF2-40B4-BE49-F238E27FC236}">
                <a16:creationId xmlns:a16="http://schemas.microsoft.com/office/drawing/2014/main" id="{AC80744E-B935-399B-FF2B-27E372E4B280}"/>
              </a:ext>
            </a:extLst>
          </p:cNvPr>
          <p:cNvPicPr>
            <a:picLocks noGrp="1" noChangeAspect="1"/>
          </p:cNvPicPr>
          <p:nvPr>
            <p:ph idx="1"/>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11427461" y="201295"/>
            <a:ext cx="571499" cy="571499"/>
          </a:xfrm>
        </p:spPr>
      </p:pic>
      <p:pic>
        <p:nvPicPr>
          <p:cNvPr id="7" name="Symbol zastępczy zawartości 5" descr="Samolot z wypełnieniem pełnym">
            <a:extLst>
              <a:ext uri="{FF2B5EF4-FFF2-40B4-BE49-F238E27FC236}">
                <a16:creationId xmlns:a16="http://schemas.microsoft.com/office/drawing/2014/main" id="{A7142137-48B4-0384-5EBA-FC5F8DE67AF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16200000" flipH="1">
            <a:off x="266701" y="6094095"/>
            <a:ext cx="571499" cy="571499"/>
          </a:xfrm>
          <a:prstGeom prst="rect">
            <a:avLst/>
          </a:prstGeom>
        </p:spPr>
      </p:pic>
      <p:pic>
        <p:nvPicPr>
          <p:cNvPr id="2" name="Picture 2">
            <a:extLst>
              <a:ext uri="{FF2B5EF4-FFF2-40B4-BE49-F238E27FC236}">
                <a16:creationId xmlns:a16="http://schemas.microsoft.com/office/drawing/2014/main" id="{2034E216-62AF-3194-771F-27E57D227951}"/>
              </a:ext>
            </a:extLst>
          </p:cNvPr>
          <p:cNvPicPr>
            <a:picLocks noChangeAspect="1"/>
          </p:cNvPicPr>
          <p:nvPr/>
        </p:nvPicPr>
        <p:blipFill>
          <a:blip r:embed="rId4"/>
          <a:stretch>
            <a:fillRect/>
          </a:stretch>
        </p:blipFill>
        <p:spPr>
          <a:xfrm>
            <a:off x="914400" y="300212"/>
            <a:ext cx="10363199" cy="6032197"/>
          </a:xfrm>
          <a:prstGeom prst="rect">
            <a:avLst/>
          </a:prstGeom>
        </p:spPr>
      </p:pic>
    </p:spTree>
    <p:extLst>
      <p:ext uri="{BB962C8B-B14F-4D97-AF65-F5344CB8AC3E}">
        <p14:creationId xmlns:p14="http://schemas.microsoft.com/office/powerpoint/2010/main" val="22699608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Symbol zastępczy zawartości 5" descr="Samolot z wypełnieniem pełnym">
            <a:extLst>
              <a:ext uri="{FF2B5EF4-FFF2-40B4-BE49-F238E27FC236}">
                <a16:creationId xmlns:a16="http://schemas.microsoft.com/office/drawing/2014/main" id="{AC80744E-B935-399B-FF2B-27E372E4B280}"/>
              </a:ext>
            </a:extLst>
          </p:cNvPr>
          <p:cNvPicPr>
            <a:picLocks noGrp="1" noChangeAspect="1"/>
          </p:cNvPicPr>
          <p:nvPr>
            <p:ph idx="1"/>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11427461" y="201295"/>
            <a:ext cx="571499" cy="571499"/>
          </a:xfrm>
        </p:spPr>
      </p:pic>
      <p:pic>
        <p:nvPicPr>
          <p:cNvPr id="7" name="Symbol zastępczy zawartości 5" descr="Samolot z wypełnieniem pełnym">
            <a:extLst>
              <a:ext uri="{FF2B5EF4-FFF2-40B4-BE49-F238E27FC236}">
                <a16:creationId xmlns:a16="http://schemas.microsoft.com/office/drawing/2014/main" id="{A7142137-48B4-0384-5EBA-FC5F8DE67AF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16200000" flipH="1">
            <a:off x="266701" y="6094095"/>
            <a:ext cx="571499" cy="571499"/>
          </a:xfrm>
          <a:prstGeom prst="rect">
            <a:avLst/>
          </a:prstGeom>
        </p:spPr>
      </p:pic>
      <p:pic>
        <p:nvPicPr>
          <p:cNvPr id="2" name="Picture 2">
            <a:extLst>
              <a:ext uri="{FF2B5EF4-FFF2-40B4-BE49-F238E27FC236}">
                <a16:creationId xmlns:a16="http://schemas.microsoft.com/office/drawing/2014/main" id="{F731E9D2-7F46-D961-E542-7D3EE9557E58}"/>
              </a:ext>
            </a:extLst>
          </p:cNvPr>
          <p:cNvPicPr>
            <a:picLocks noChangeAspect="1"/>
          </p:cNvPicPr>
          <p:nvPr/>
        </p:nvPicPr>
        <p:blipFill>
          <a:blip r:embed="rId4"/>
          <a:stretch>
            <a:fillRect/>
          </a:stretch>
        </p:blipFill>
        <p:spPr>
          <a:xfrm>
            <a:off x="989527" y="418268"/>
            <a:ext cx="10202213" cy="5957070"/>
          </a:xfrm>
          <a:prstGeom prst="rect">
            <a:avLst/>
          </a:prstGeom>
        </p:spPr>
      </p:pic>
    </p:spTree>
    <p:extLst>
      <p:ext uri="{BB962C8B-B14F-4D97-AF65-F5344CB8AC3E}">
        <p14:creationId xmlns:p14="http://schemas.microsoft.com/office/powerpoint/2010/main" val="37611189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Obraz 4">
            <a:extLst>
              <a:ext uri="{FF2B5EF4-FFF2-40B4-BE49-F238E27FC236}">
                <a16:creationId xmlns:a16="http://schemas.microsoft.com/office/drawing/2014/main" id="{59A81C0D-5BCD-E72B-F4EB-2F21181559C0}"/>
              </a:ext>
            </a:extLst>
          </p:cNvPr>
          <p:cNvPicPr>
            <a:picLocks noChangeAspect="1"/>
          </p:cNvPicPr>
          <p:nvPr/>
        </p:nvPicPr>
        <p:blipFill>
          <a:blip r:embed="rId2"/>
          <a:stretch>
            <a:fillRect/>
          </a:stretch>
        </p:blipFill>
        <p:spPr>
          <a:xfrm rot="1809605" flipH="1">
            <a:off x="10475844" y="407292"/>
            <a:ext cx="1127461" cy="1080000"/>
          </a:xfrm>
          <a:prstGeom prst="rect">
            <a:avLst/>
          </a:prstGeom>
        </p:spPr>
      </p:pic>
      <p:cxnSp>
        <p:nvCxnSpPr>
          <p:cNvPr id="10" name="Łącznik prosty 9">
            <a:extLst>
              <a:ext uri="{FF2B5EF4-FFF2-40B4-BE49-F238E27FC236}">
                <a16:creationId xmlns:a16="http://schemas.microsoft.com/office/drawing/2014/main" id="{5DBD7E44-E5EA-4F6D-6C79-741113BF77AB}"/>
              </a:ext>
            </a:extLst>
          </p:cNvPr>
          <p:cNvCxnSpPr>
            <a:cxnSpLocks/>
          </p:cNvCxnSpPr>
          <p:nvPr/>
        </p:nvCxnSpPr>
        <p:spPr>
          <a:xfrm flipH="1">
            <a:off x="531845" y="867740"/>
            <a:ext cx="986245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pic>
        <p:nvPicPr>
          <p:cNvPr id="15" name="Obraz 14">
            <a:extLst>
              <a:ext uri="{FF2B5EF4-FFF2-40B4-BE49-F238E27FC236}">
                <a16:creationId xmlns:a16="http://schemas.microsoft.com/office/drawing/2014/main" id="{D51E85B5-C8FE-1068-DD77-1D3CE50109EA}"/>
              </a:ext>
            </a:extLst>
          </p:cNvPr>
          <p:cNvPicPr>
            <a:picLocks noChangeAspect="1"/>
          </p:cNvPicPr>
          <p:nvPr/>
        </p:nvPicPr>
        <p:blipFill>
          <a:blip r:embed="rId2"/>
          <a:stretch>
            <a:fillRect/>
          </a:stretch>
        </p:blipFill>
        <p:spPr>
          <a:xfrm rot="19790395">
            <a:off x="539892" y="5552939"/>
            <a:ext cx="1127461" cy="1080000"/>
          </a:xfrm>
          <a:prstGeom prst="rect">
            <a:avLst/>
          </a:prstGeom>
        </p:spPr>
      </p:pic>
      <p:cxnSp>
        <p:nvCxnSpPr>
          <p:cNvPr id="16" name="Łącznik prosty 15">
            <a:extLst>
              <a:ext uri="{FF2B5EF4-FFF2-40B4-BE49-F238E27FC236}">
                <a16:creationId xmlns:a16="http://schemas.microsoft.com/office/drawing/2014/main" id="{1CE0C0F9-701E-DAD3-CD1B-C074777CC054}"/>
              </a:ext>
            </a:extLst>
          </p:cNvPr>
          <p:cNvCxnSpPr/>
          <p:nvPr/>
        </p:nvCxnSpPr>
        <p:spPr>
          <a:xfrm>
            <a:off x="1748895" y="6013387"/>
            <a:ext cx="986245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0" name="pole tekstowe 19">
            <a:extLst>
              <a:ext uri="{FF2B5EF4-FFF2-40B4-BE49-F238E27FC236}">
                <a16:creationId xmlns:a16="http://schemas.microsoft.com/office/drawing/2014/main" id="{2F0D6F3E-D10B-E7EE-49F8-3FF6C44A7039}"/>
              </a:ext>
            </a:extLst>
          </p:cNvPr>
          <p:cNvSpPr txBox="1"/>
          <p:nvPr/>
        </p:nvSpPr>
        <p:spPr>
          <a:xfrm>
            <a:off x="656254" y="2311892"/>
            <a:ext cx="10879493" cy="1077218"/>
          </a:xfrm>
          <a:prstGeom prst="rect">
            <a:avLst/>
          </a:prstGeom>
          <a:noFill/>
        </p:spPr>
        <p:txBody>
          <a:bodyPr wrap="square" lIns="91440" tIns="45720" rIns="91440" bIns="45720" rtlCol="0" anchor="t">
            <a:spAutoFit/>
          </a:bodyPr>
          <a:lstStyle/>
          <a:p>
            <a:pPr algn="ctr"/>
            <a:r>
              <a:rPr lang="pl-PL" sz="3200" b="1">
                <a:effectLst>
                  <a:outerShdw blurRad="38100" dist="38100" dir="2700000" algn="tl">
                    <a:srgbClr val="000000">
                      <a:alpha val="43137"/>
                    </a:srgbClr>
                  </a:outerShdw>
                </a:effectLst>
                <a:latin typeface="+mj-lt"/>
                <a:ea typeface="Verdana"/>
              </a:rPr>
              <a:t>Jak się to przekładało na średnie opóźnienie w stosunku do innych firm i średniej całkowitej?</a:t>
            </a:r>
            <a:endParaRPr lang="pl-PL" sz="3200" b="1">
              <a:effectLst>
                <a:outerShdw blurRad="38100" dist="38100" dir="2700000" algn="tl">
                  <a:srgbClr val="000000">
                    <a:alpha val="43137"/>
                  </a:srgbClr>
                </a:outerShdw>
              </a:effectLst>
              <a:latin typeface="+mj-lt"/>
              <a:ea typeface="Verdana" panose="020B0604030504040204" pitchFamily="34" charset="0"/>
              <a:cs typeface="Calibri Light"/>
            </a:endParaRPr>
          </a:p>
        </p:txBody>
      </p:sp>
      <p:pic>
        <p:nvPicPr>
          <p:cNvPr id="2" name="Graphic 2" descr="Zegarek z wypełnieniem pełnym">
            <a:extLst>
              <a:ext uri="{FF2B5EF4-FFF2-40B4-BE49-F238E27FC236}">
                <a16:creationId xmlns:a16="http://schemas.microsoft.com/office/drawing/2014/main" id="{6F19EF3D-EAEF-7579-E9B9-3B4C6AA80CA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424152" y="3886705"/>
            <a:ext cx="1343695" cy="1343695"/>
          </a:xfrm>
          <a:prstGeom prst="rect">
            <a:avLst/>
          </a:prstGeom>
        </p:spPr>
      </p:pic>
    </p:spTree>
    <p:extLst>
      <p:ext uri="{BB962C8B-B14F-4D97-AF65-F5344CB8AC3E}">
        <p14:creationId xmlns:p14="http://schemas.microsoft.com/office/powerpoint/2010/main" val="7740848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55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2000"/>
                                        <p:tgtEl>
                                          <p:spTgt spid="10"/>
                                        </p:tgtEl>
                                      </p:cBhvr>
                                    </p:animEffect>
                                  </p:childTnLst>
                                </p:cTn>
                              </p:par>
                              <p:par>
                                <p:cTn id="8" presetID="2" presetClass="entr" presetSubtype="8" decel="55000" fill="hold" nodeType="withEffect">
                                  <p:stCondLst>
                                    <p:cond delay="300"/>
                                  </p:stCondLst>
                                  <p:childTnLst>
                                    <p:set>
                                      <p:cBhvr>
                                        <p:cTn id="9" dur="1" fill="hold">
                                          <p:stCondLst>
                                            <p:cond delay="0"/>
                                          </p:stCondLst>
                                        </p:cTn>
                                        <p:tgtEl>
                                          <p:spTgt spid="5"/>
                                        </p:tgtEl>
                                        <p:attrNameLst>
                                          <p:attrName>style.visibility</p:attrName>
                                        </p:attrNameLst>
                                      </p:cBhvr>
                                      <p:to>
                                        <p:strVal val="visible"/>
                                      </p:to>
                                    </p:set>
                                    <p:anim calcmode="lin" valueType="num">
                                      <p:cBhvr additive="base">
                                        <p:cTn id="10" dur="2250" fill="hold"/>
                                        <p:tgtEl>
                                          <p:spTgt spid="5"/>
                                        </p:tgtEl>
                                        <p:attrNameLst>
                                          <p:attrName>ppt_x</p:attrName>
                                        </p:attrNameLst>
                                      </p:cBhvr>
                                      <p:tavLst>
                                        <p:tav tm="0">
                                          <p:val>
                                            <p:strVal val="0-#ppt_w/2"/>
                                          </p:val>
                                        </p:tav>
                                        <p:tav tm="100000">
                                          <p:val>
                                            <p:strVal val="#ppt_x"/>
                                          </p:val>
                                        </p:tav>
                                      </p:tavLst>
                                    </p:anim>
                                    <p:anim calcmode="lin" valueType="num">
                                      <p:cBhvr additive="base">
                                        <p:cTn id="11" dur="2250" fill="hold"/>
                                        <p:tgtEl>
                                          <p:spTgt spid="5"/>
                                        </p:tgtEl>
                                        <p:attrNameLst>
                                          <p:attrName>ppt_y</p:attrName>
                                        </p:attrNameLst>
                                      </p:cBhvr>
                                      <p:tavLst>
                                        <p:tav tm="0">
                                          <p:val>
                                            <p:strVal val="#ppt_y"/>
                                          </p:val>
                                        </p:tav>
                                        <p:tav tm="100000">
                                          <p:val>
                                            <p:strVal val="#ppt_y"/>
                                          </p:val>
                                        </p:tav>
                                      </p:tavLst>
                                    </p:anim>
                                  </p:childTnLst>
                                </p:cTn>
                              </p:par>
                              <p:par>
                                <p:cTn id="12" presetID="22" presetClass="entr" presetSubtype="2" fill="hold" nodeType="withEffect">
                                  <p:stCondLst>
                                    <p:cond delay="550"/>
                                  </p:stCondLst>
                                  <p:childTnLst>
                                    <p:set>
                                      <p:cBhvr>
                                        <p:cTn id="13" dur="1" fill="hold">
                                          <p:stCondLst>
                                            <p:cond delay="0"/>
                                          </p:stCondLst>
                                        </p:cTn>
                                        <p:tgtEl>
                                          <p:spTgt spid="16"/>
                                        </p:tgtEl>
                                        <p:attrNameLst>
                                          <p:attrName>style.visibility</p:attrName>
                                        </p:attrNameLst>
                                      </p:cBhvr>
                                      <p:to>
                                        <p:strVal val="visible"/>
                                      </p:to>
                                    </p:set>
                                    <p:animEffect transition="in" filter="wipe(right)">
                                      <p:cBhvr>
                                        <p:cTn id="14" dur="2000"/>
                                        <p:tgtEl>
                                          <p:spTgt spid="16"/>
                                        </p:tgtEl>
                                      </p:cBhvr>
                                    </p:animEffect>
                                  </p:childTnLst>
                                </p:cTn>
                              </p:par>
                              <p:par>
                                <p:cTn id="15" presetID="2" presetClass="entr" presetSubtype="2" decel="55000" fill="hold" nodeType="withEffect">
                                  <p:stCondLst>
                                    <p:cond delay="300"/>
                                  </p:stCondLst>
                                  <p:childTnLst>
                                    <p:set>
                                      <p:cBhvr>
                                        <p:cTn id="16" dur="1" fill="hold">
                                          <p:stCondLst>
                                            <p:cond delay="0"/>
                                          </p:stCondLst>
                                        </p:cTn>
                                        <p:tgtEl>
                                          <p:spTgt spid="15"/>
                                        </p:tgtEl>
                                        <p:attrNameLst>
                                          <p:attrName>style.visibility</p:attrName>
                                        </p:attrNameLst>
                                      </p:cBhvr>
                                      <p:to>
                                        <p:strVal val="visible"/>
                                      </p:to>
                                    </p:set>
                                    <p:anim calcmode="lin" valueType="num">
                                      <p:cBhvr additive="base">
                                        <p:cTn id="17" dur="2250" fill="hold"/>
                                        <p:tgtEl>
                                          <p:spTgt spid="15"/>
                                        </p:tgtEl>
                                        <p:attrNameLst>
                                          <p:attrName>ppt_x</p:attrName>
                                        </p:attrNameLst>
                                      </p:cBhvr>
                                      <p:tavLst>
                                        <p:tav tm="0">
                                          <p:val>
                                            <p:strVal val="1+#ppt_w/2"/>
                                          </p:val>
                                        </p:tav>
                                        <p:tav tm="100000">
                                          <p:val>
                                            <p:strVal val="#ppt_x"/>
                                          </p:val>
                                        </p:tav>
                                      </p:tavLst>
                                    </p:anim>
                                    <p:anim calcmode="lin" valueType="num">
                                      <p:cBhvr additive="base">
                                        <p:cTn id="18" dur="2250" fill="hold"/>
                                        <p:tgtEl>
                                          <p:spTgt spid="15"/>
                                        </p:tgtEl>
                                        <p:attrNameLst>
                                          <p:attrName>ppt_y</p:attrName>
                                        </p:attrNameLst>
                                      </p:cBhvr>
                                      <p:tavLst>
                                        <p:tav tm="0">
                                          <p:val>
                                            <p:strVal val="#ppt_y"/>
                                          </p:val>
                                        </p:tav>
                                        <p:tav tm="100000">
                                          <p:val>
                                            <p:strVal val="#ppt_y"/>
                                          </p:val>
                                        </p:tav>
                                      </p:tavLst>
                                    </p:anim>
                                  </p:childTnLst>
                                </p:cTn>
                              </p:par>
                            </p:childTnLst>
                          </p:cTn>
                        </p:par>
                        <p:par>
                          <p:cTn id="19" fill="hold">
                            <p:stCondLst>
                              <p:cond delay="2550"/>
                            </p:stCondLst>
                            <p:childTnLst>
                              <p:par>
                                <p:cTn id="20" presetID="10" presetClass="entr" presetSubtype="0" fill="hold" grpId="0" nodeType="after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fade">
                                      <p:cBhvr>
                                        <p:cTn id="22" dur="500"/>
                                        <p:tgtEl>
                                          <p:spTgt spid="20"/>
                                        </p:tgtEl>
                                      </p:cBhvr>
                                    </p:animEffect>
                                  </p:childTnLst>
                                </p:cTn>
                              </p:par>
                              <p:par>
                                <p:cTn id="23" presetID="10" presetClass="entr" presetSubtype="0" fill="hold" nodeType="withEffect">
                                  <p:stCondLst>
                                    <p:cond delay="0"/>
                                  </p:stCondLst>
                                  <p:childTnLst>
                                    <p:set>
                                      <p:cBhvr>
                                        <p:cTn id="24" dur="1" fill="hold">
                                          <p:stCondLst>
                                            <p:cond delay="0"/>
                                          </p:stCondLst>
                                        </p:cTn>
                                        <p:tgtEl>
                                          <p:spTgt spid="2"/>
                                        </p:tgtEl>
                                        <p:attrNameLst>
                                          <p:attrName>style.visibility</p:attrName>
                                        </p:attrNameLst>
                                      </p:cBhvr>
                                      <p:to>
                                        <p:strVal val="visible"/>
                                      </p:to>
                                    </p:set>
                                    <p:animEffect transition="in" filter="fade">
                                      <p:cBhvr>
                                        <p:cTn id="25"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Symbol zastępczy zawartości 5" descr="Samolot z wypełnieniem pełnym">
            <a:extLst>
              <a:ext uri="{FF2B5EF4-FFF2-40B4-BE49-F238E27FC236}">
                <a16:creationId xmlns:a16="http://schemas.microsoft.com/office/drawing/2014/main" id="{AC80744E-B935-399B-FF2B-27E372E4B280}"/>
              </a:ext>
            </a:extLst>
          </p:cNvPr>
          <p:cNvPicPr>
            <a:picLocks noGrp="1" noChangeAspect="1"/>
          </p:cNvPicPr>
          <p:nvPr>
            <p:ph idx="1"/>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11427461" y="201295"/>
            <a:ext cx="571499" cy="571499"/>
          </a:xfrm>
        </p:spPr>
      </p:pic>
      <p:pic>
        <p:nvPicPr>
          <p:cNvPr id="7" name="Symbol zastępczy zawartości 5" descr="Samolot z wypełnieniem pełnym">
            <a:extLst>
              <a:ext uri="{FF2B5EF4-FFF2-40B4-BE49-F238E27FC236}">
                <a16:creationId xmlns:a16="http://schemas.microsoft.com/office/drawing/2014/main" id="{A7142137-48B4-0384-5EBA-FC5F8DE67AF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16200000" flipH="1">
            <a:off x="266701" y="6094095"/>
            <a:ext cx="571499" cy="571499"/>
          </a:xfrm>
          <a:prstGeom prst="rect">
            <a:avLst/>
          </a:prstGeom>
        </p:spPr>
      </p:pic>
      <p:pic>
        <p:nvPicPr>
          <p:cNvPr id="2" name="Picture 2">
            <a:extLst>
              <a:ext uri="{FF2B5EF4-FFF2-40B4-BE49-F238E27FC236}">
                <a16:creationId xmlns:a16="http://schemas.microsoft.com/office/drawing/2014/main" id="{415BEEFA-A1EB-0562-321D-B6B0EC1C1416}"/>
              </a:ext>
            </a:extLst>
          </p:cNvPr>
          <p:cNvPicPr>
            <a:picLocks noChangeAspect="1"/>
          </p:cNvPicPr>
          <p:nvPr/>
        </p:nvPicPr>
        <p:blipFill>
          <a:blip r:embed="rId4"/>
          <a:stretch>
            <a:fillRect/>
          </a:stretch>
        </p:blipFill>
        <p:spPr>
          <a:xfrm>
            <a:off x="1010992" y="471930"/>
            <a:ext cx="10170015" cy="5924872"/>
          </a:xfrm>
          <a:prstGeom prst="rect">
            <a:avLst/>
          </a:prstGeom>
        </p:spPr>
      </p:pic>
    </p:spTree>
    <p:extLst>
      <p:ext uri="{BB962C8B-B14F-4D97-AF65-F5344CB8AC3E}">
        <p14:creationId xmlns:p14="http://schemas.microsoft.com/office/powerpoint/2010/main" val="27132493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Symbol zastępczy zawartości 5" descr="Samolot z wypełnieniem pełnym">
            <a:extLst>
              <a:ext uri="{FF2B5EF4-FFF2-40B4-BE49-F238E27FC236}">
                <a16:creationId xmlns:a16="http://schemas.microsoft.com/office/drawing/2014/main" id="{AC80744E-B935-399B-FF2B-27E372E4B280}"/>
              </a:ext>
            </a:extLst>
          </p:cNvPr>
          <p:cNvPicPr>
            <a:picLocks noGrp="1" noChangeAspect="1"/>
          </p:cNvPicPr>
          <p:nvPr>
            <p:ph idx="1"/>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11427461" y="201295"/>
            <a:ext cx="571499" cy="571499"/>
          </a:xfrm>
        </p:spPr>
      </p:pic>
      <p:pic>
        <p:nvPicPr>
          <p:cNvPr id="7" name="Symbol zastępczy zawartości 5" descr="Samolot z wypełnieniem pełnym">
            <a:extLst>
              <a:ext uri="{FF2B5EF4-FFF2-40B4-BE49-F238E27FC236}">
                <a16:creationId xmlns:a16="http://schemas.microsoft.com/office/drawing/2014/main" id="{A7142137-48B4-0384-5EBA-FC5F8DE67AF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16200000" flipH="1">
            <a:off x="266701" y="6094095"/>
            <a:ext cx="571499" cy="571499"/>
          </a:xfrm>
          <a:prstGeom prst="rect">
            <a:avLst/>
          </a:prstGeom>
        </p:spPr>
      </p:pic>
      <p:pic>
        <p:nvPicPr>
          <p:cNvPr id="2" name="Picture 2">
            <a:extLst>
              <a:ext uri="{FF2B5EF4-FFF2-40B4-BE49-F238E27FC236}">
                <a16:creationId xmlns:a16="http://schemas.microsoft.com/office/drawing/2014/main" id="{6225C143-8268-A37B-257A-CBE097926C3C}"/>
              </a:ext>
            </a:extLst>
          </p:cNvPr>
          <p:cNvPicPr>
            <a:picLocks noChangeAspect="1"/>
          </p:cNvPicPr>
          <p:nvPr/>
        </p:nvPicPr>
        <p:blipFill>
          <a:blip r:embed="rId4"/>
          <a:stretch>
            <a:fillRect/>
          </a:stretch>
        </p:blipFill>
        <p:spPr>
          <a:xfrm>
            <a:off x="914399" y="418267"/>
            <a:ext cx="10363199" cy="6032196"/>
          </a:xfrm>
          <a:prstGeom prst="rect">
            <a:avLst/>
          </a:prstGeom>
        </p:spPr>
      </p:pic>
    </p:spTree>
    <p:extLst>
      <p:ext uri="{BB962C8B-B14F-4D97-AF65-F5344CB8AC3E}">
        <p14:creationId xmlns:p14="http://schemas.microsoft.com/office/powerpoint/2010/main" val="19442585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Symbol zastępczy zawartości 5" descr="Samolot z wypełnieniem pełnym">
            <a:extLst>
              <a:ext uri="{FF2B5EF4-FFF2-40B4-BE49-F238E27FC236}">
                <a16:creationId xmlns:a16="http://schemas.microsoft.com/office/drawing/2014/main" id="{AC80744E-B935-399B-FF2B-27E372E4B280}"/>
              </a:ext>
            </a:extLst>
          </p:cNvPr>
          <p:cNvPicPr>
            <a:picLocks noGrp="1" noChangeAspect="1"/>
          </p:cNvPicPr>
          <p:nvPr>
            <p:ph idx="1"/>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11427461" y="201295"/>
            <a:ext cx="571499" cy="571499"/>
          </a:xfrm>
        </p:spPr>
      </p:pic>
      <p:pic>
        <p:nvPicPr>
          <p:cNvPr id="7" name="Symbol zastępczy zawartości 5" descr="Samolot z wypełnieniem pełnym">
            <a:extLst>
              <a:ext uri="{FF2B5EF4-FFF2-40B4-BE49-F238E27FC236}">
                <a16:creationId xmlns:a16="http://schemas.microsoft.com/office/drawing/2014/main" id="{A7142137-48B4-0384-5EBA-FC5F8DE67AF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16200000" flipH="1">
            <a:off x="266701" y="6094095"/>
            <a:ext cx="571499" cy="571499"/>
          </a:xfrm>
          <a:prstGeom prst="rect">
            <a:avLst/>
          </a:prstGeom>
        </p:spPr>
      </p:pic>
      <p:pic>
        <p:nvPicPr>
          <p:cNvPr id="3" name="Picture 3">
            <a:extLst>
              <a:ext uri="{FF2B5EF4-FFF2-40B4-BE49-F238E27FC236}">
                <a16:creationId xmlns:a16="http://schemas.microsoft.com/office/drawing/2014/main" id="{6C2CA465-7EA6-D1FF-0AD5-EC04BFB5C2AC}"/>
              </a:ext>
            </a:extLst>
          </p:cNvPr>
          <p:cNvPicPr>
            <a:picLocks noChangeAspect="1"/>
          </p:cNvPicPr>
          <p:nvPr/>
        </p:nvPicPr>
        <p:blipFill>
          <a:blip r:embed="rId4"/>
          <a:stretch>
            <a:fillRect/>
          </a:stretch>
        </p:blipFill>
        <p:spPr>
          <a:xfrm>
            <a:off x="925132" y="418267"/>
            <a:ext cx="10341734" cy="6021464"/>
          </a:xfrm>
          <a:prstGeom prst="rect">
            <a:avLst/>
          </a:prstGeom>
        </p:spPr>
      </p:pic>
    </p:spTree>
    <p:extLst>
      <p:ext uri="{BB962C8B-B14F-4D97-AF65-F5344CB8AC3E}">
        <p14:creationId xmlns:p14="http://schemas.microsoft.com/office/powerpoint/2010/main" val="37170446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Symbol zastępczy zawartości 5" descr="Samolot z wypełnieniem pełnym">
            <a:extLst>
              <a:ext uri="{FF2B5EF4-FFF2-40B4-BE49-F238E27FC236}">
                <a16:creationId xmlns:a16="http://schemas.microsoft.com/office/drawing/2014/main" id="{AC80744E-B935-399B-FF2B-27E372E4B280}"/>
              </a:ext>
            </a:extLst>
          </p:cNvPr>
          <p:cNvPicPr>
            <a:picLocks noGrp="1" noChangeAspect="1"/>
          </p:cNvPicPr>
          <p:nvPr>
            <p:ph idx="1"/>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11427461" y="201295"/>
            <a:ext cx="571499" cy="571499"/>
          </a:xfrm>
        </p:spPr>
      </p:pic>
      <p:pic>
        <p:nvPicPr>
          <p:cNvPr id="7" name="Symbol zastępczy zawartości 5" descr="Samolot z wypełnieniem pełnym">
            <a:extLst>
              <a:ext uri="{FF2B5EF4-FFF2-40B4-BE49-F238E27FC236}">
                <a16:creationId xmlns:a16="http://schemas.microsoft.com/office/drawing/2014/main" id="{A7142137-48B4-0384-5EBA-FC5F8DE67AF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16200000" flipH="1">
            <a:off x="266701" y="6094095"/>
            <a:ext cx="571499" cy="571499"/>
          </a:xfrm>
          <a:prstGeom prst="rect">
            <a:avLst/>
          </a:prstGeom>
        </p:spPr>
      </p:pic>
      <p:pic>
        <p:nvPicPr>
          <p:cNvPr id="3" name="Picture 3">
            <a:extLst>
              <a:ext uri="{FF2B5EF4-FFF2-40B4-BE49-F238E27FC236}">
                <a16:creationId xmlns:a16="http://schemas.microsoft.com/office/drawing/2014/main" id="{E3681222-F364-F5ED-508F-C0C48765D1C3}"/>
              </a:ext>
            </a:extLst>
          </p:cNvPr>
          <p:cNvPicPr>
            <a:picLocks noChangeAspect="1"/>
          </p:cNvPicPr>
          <p:nvPr/>
        </p:nvPicPr>
        <p:blipFill>
          <a:blip r:embed="rId4"/>
          <a:stretch>
            <a:fillRect/>
          </a:stretch>
        </p:blipFill>
        <p:spPr>
          <a:xfrm>
            <a:off x="914400" y="418268"/>
            <a:ext cx="10363199" cy="6021464"/>
          </a:xfrm>
          <a:prstGeom prst="rect">
            <a:avLst/>
          </a:prstGeom>
        </p:spPr>
      </p:pic>
    </p:spTree>
    <p:extLst>
      <p:ext uri="{BB962C8B-B14F-4D97-AF65-F5344CB8AC3E}">
        <p14:creationId xmlns:p14="http://schemas.microsoft.com/office/powerpoint/2010/main" val="17957260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Symbol zastępczy zawartości 5" descr="Samolot z wypełnieniem pełnym">
            <a:extLst>
              <a:ext uri="{FF2B5EF4-FFF2-40B4-BE49-F238E27FC236}">
                <a16:creationId xmlns:a16="http://schemas.microsoft.com/office/drawing/2014/main" id="{AC80744E-B935-399B-FF2B-27E372E4B280}"/>
              </a:ext>
            </a:extLst>
          </p:cNvPr>
          <p:cNvPicPr>
            <a:picLocks noGrp="1" noChangeAspect="1"/>
          </p:cNvPicPr>
          <p:nvPr>
            <p:ph idx="1"/>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11427461" y="201295"/>
            <a:ext cx="571499" cy="571499"/>
          </a:xfrm>
        </p:spPr>
      </p:pic>
      <p:pic>
        <p:nvPicPr>
          <p:cNvPr id="7" name="Symbol zastępczy zawartości 5" descr="Samolot z wypełnieniem pełnym">
            <a:extLst>
              <a:ext uri="{FF2B5EF4-FFF2-40B4-BE49-F238E27FC236}">
                <a16:creationId xmlns:a16="http://schemas.microsoft.com/office/drawing/2014/main" id="{A7142137-48B4-0384-5EBA-FC5F8DE67AF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16200000" flipH="1">
            <a:off x="266701" y="6094095"/>
            <a:ext cx="571499" cy="571499"/>
          </a:xfrm>
          <a:prstGeom prst="rect">
            <a:avLst/>
          </a:prstGeom>
        </p:spPr>
      </p:pic>
      <p:pic>
        <p:nvPicPr>
          <p:cNvPr id="3" name="Picture 3">
            <a:extLst>
              <a:ext uri="{FF2B5EF4-FFF2-40B4-BE49-F238E27FC236}">
                <a16:creationId xmlns:a16="http://schemas.microsoft.com/office/drawing/2014/main" id="{11487F2C-8EB7-EFDA-E22B-B0490F852BFF}"/>
              </a:ext>
            </a:extLst>
          </p:cNvPr>
          <p:cNvPicPr>
            <a:picLocks noChangeAspect="1"/>
          </p:cNvPicPr>
          <p:nvPr/>
        </p:nvPicPr>
        <p:blipFill>
          <a:blip r:embed="rId4"/>
          <a:stretch>
            <a:fillRect/>
          </a:stretch>
        </p:blipFill>
        <p:spPr>
          <a:xfrm>
            <a:off x="978795" y="450465"/>
            <a:ext cx="10234410" cy="5957071"/>
          </a:xfrm>
          <a:prstGeom prst="rect">
            <a:avLst/>
          </a:prstGeom>
        </p:spPr>
      </p:pic>
    </p:spTree>
    <p:extLst>
      <p:ext uri="{BB962C8B-B14F-4D97-AF65-F5344CB8AC3E}">
        <p14:creationId xmlns:p14="http://schemas.microsoft.com/office/powerpoint/2010/main" val="21686079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Obraz 4">
            <a:extLst>
              <a:ext uri="{FF2B5EF4-FFF2-40B4-BE49-F238E27FC236}">
                <a16:creationId xmlns:a16="http://schemas.microsoft.com/office/drawing/2014/main" id="{59A81C0D-5BCD-E72B-F4EB-2F21181559C0}"/>
              </a:ext>
            </a:extLst>
          </p:cNvPr>
          <p:cNvPicPr>
            <a:picLocks noChangeAspect="1"/>
          </p:cNvPicPr>
          <p:nvPr/>
        </p:nvPicPr>
        <p:blipFill>
          <a:blip r:embed="rId3"/>
          <a:stretch>
            <a:fillRect/>
          </a:stretch>
        </p:blipFill>
        <p:spPr>
          <a:xfrm rot="1809605" flipH="1">
            <a:off x="10475844" y="407292"/>
            <a:ext cx="1127461" cy="1080000"/>
          </a:xfrm>
          <a:prstGeom prst="rect">
            <a:avLst/>
          </a:prstGeom>
        </p:spPr>
      </p:pic>
      <p:cxnSp>
        <p:nvCxnSpPr>
          <p:cNvPr id="10" name="Łącznik prosty 9">
            <a:extLst>
              <a:ext uri="{FF2B5EF4-FFF2-40B4-BE49-F238E27FC236}">
                <a16:creationId xmlns:a16="http://schemas.microsoft.com/office/drawing/2014/main" id="{5DBD7E44-E5EA-4F6D-6C79-741113BF77AB}"/>
              </a:ext>
            </a:extLst>
          </p:cNvPr>
          <p:cNvCxnSpPr>
            <a:cxnSpLocks/>
          </p:cNvCxnSpPr>
          <p:nvPr/>
        </p:nvCxnSpPr>
        <p:spPr>
          <a:xfrm flipH="1">
            <a:off x="531845" y="867740"/>
            <a:ext cx="986245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pic>
        <p:nvPicPr>
          <p:cNvPr id="15" name="Obraz 14">
            <a:extLst>
              <a:ext uri="{FF2B5EF4-FFF2-40B4-BE49-F238E27FC236}">
                <a16:creationId xmlns:a16="http://schemas.microsoft.com/office/drawing/2014/main" id="{D51E85B5-C8FE-1068-DD77-1D3CE50109EA}"/>
              </a:ext>
            </a:extLst>
          </p:cNvPr>
          <p:cNvPicPr>
            <a:picLocks noChangeAspect="1"/>
          </p:cNvPicPr>
          <p:nvPr/>
        </p:nvPicPr>
        <p:blipFill>
          <a:blip r:embed="rId3"/>
          <a:stretch>
            <a:fillRect/>
          </a:stretch>
        </p:blipFill>
        <p:spPr>
          <a:xfrm rot="19790395">
            <a:off x="539892" y="5552939"/>
            <a:ext cx="1127461" cy="1080000"/>
          </a:xfrm>
          <a:prstGeom prst="rect">
            <a:avLst/>
          </a:prstGeom>
        </p:spPr>
      </p:pic>
      <p:cxnSp>
        <p:nvCxnSpPr>
          <p:cNvPr id="16" name="Łącznik prosty 15">
            <a:extLst>
              <a:ext uri="{FF2B5EF4-FFF2-40B4-BE49-F238E27FC236}">
                <a16:creationId xmlns:a16="http://schemas.microsoft.com/office/drawing/2014/main" id="{1CE0C0F9-701E-DAD3-CD1B-C074777CC054}"/>
              </a:ext>
            </a:extLst>
          </p:cNvPr>
          <p:cNvCxnSpPr/>
          <p:nvPr/>
        </p:nvCxnSpPr>
        <p:spPr>
          <a:xfrm>
            <a:off x="1748895" y="6013387"/>
            <a:ext cx="986245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0" name="pole tekstowe 19">
            <a:extLst>
              <a:ext uri="{FF2B5EF4-FFF2-40B4-BE49-F238E27FC236}">
                <a16:creationId xmlns:a16="http://schemas.microsoft.com/office/drawing/2014/main" id="{2F0D6F3E-D10B-E7EE-49F8-3FF6C44A7039}"/>
              </a:ext>
            </a:extLst>
          </p:cNvPr>
          <p:cNvSpPr txBox="1"/>
          <p:nvPr/>
        </p:nvSpPr>
        <p:spPr>
          <a:xfrm>
            <a:off x="786888" y="2264930"/>
            <a:ext cx="10879493" cy="3970318"/>
          </a:xfrm>
          <a:prstGeom prst="rect">
            <a:avLst/>
          </a:prstGeom>
          <a:noFill/>
        </p:spPr>
        <p:txBody>
          <a:bodyPr wrap="square" numCol="2" rtlCol="0">
            <a:spAutoFit/>
          </a:bodyPr>
          <a:lstStyle/>
          <a:p>
            <a:pPr marL="285750" indent="-285750">
              <a:buFontTx/>
              <a:buChar char="-"/>
            </a:pPr>
            <a:r>
              <a:rPr lang="pl-PL" sz="2800" b="1" i="0">
                <a:solidFill>
                  <a:srgbClr val="202122"/>
                </a:solidFill>
                <a:effectLst/>
                <a:latin typeface="+mj-lt"/>
              </a:rPr>
              <a:t>Atlanta - </a:t>
            </a:r>
            <a:r>
              <a:rPr lang="pl-PL" sz="2800" b="1" i="0" err="1">
                <a:solidFill>
                  <a:srgbClr val="202122"/>
                </a:solidFill>
                <a:effectLst/>
                <a:latin typeface="+mj-lt"/>
              </a:rPr>
              <a:t>Hartsfield</a:t>
            </a:r>
            <a:r>
              <a:rPr lang="pl-PL" sz="2800" b="1" i="0">
                <a:solidFill>
                  <a:srgbClr val="202122"/>
                </a:solidFill>
                <a:effectLst/>
                <a:latin typeface="+mj-lt"/>
              </a:rPr>
              <a:t>-Jackson</a:t>
            </a:r>
          </a:p>
          <a:p>
            <a:pPr marL="285750" indent="-285750">
              <a:buFontTx/>
              <a:buChar char="-"/>
            </a:pPr>
            <a:r>
              <a:rPr lang="pl-PL" sz="2800" b="1" i="0">
                <a:solidFill>
                  <a:srgbClr val="202122"/>
                </a:solidFill>
                <a:effectLst/>
                <a:latin typeface="+mj-lt"/>
              </a:rPr>
              <a:t>Chicago - </a:t>
            </a:r>
            <a:r>
              <a:rPr lang="pl-PL" sz="2800" b="1" i="0" err="1">
                <a:solidFill>
                  <a:srgbClr val="202122"/>
                </a:solidFill>
                <a:effectLst/>
                <a:latin typeface="+mj-lt"/>
              </a:rPr>
              <a:t>O’Hare</a:t>
            </a:r>
            <a:endParaRPr lang="pl-PL" sz="2800" b="1" i="0">
              <a:solidFill>
                <a:srgbClr val="202122"/>
              </a:solidFill>
              <a:effectLst/>
              <a:latin typeface="+mj-lt"/>
            </a:endParaRPr>
          </a:p>
          <a:p>
            <a:pPr marL="285750" indent="-285750">
              <a:buFontTx/>
              <a:buChar char="-"/>
            </a:pPr>
            <a:r>
              <a:rPr lang="pl-PL" sz="2800" b="1" i="0">
                <a:solidFill>
                  <a:srgbClr val="202122"/>
                </a:solidFill>
                <a:effectLst/>
                <a:latin typeface="+mj-lt"/>
              </a:rPr>
              <a:t>Los Angeles</a:t>
            </a:r>
            <a:r>
              <a:rPr lang="pl-PL" sz="2800" b="1">
                <a:solidFill>
                  <a:srgbClr val="202122"/>
                </a:solidFill>
                <a:latin typeface="+mj-lt"/>
              </a:rPr>
              <a:t> (LAX)</a:t>
            </a:r>
          </a:p>
          <a:p>
            <a:pPr marL="285750" indent="-285750">
              <a:buFontTx/>
              <a:buChar char="-"/>
            </a:pPr>
            <a:r>
              <a:rPr lang="pl-PL" sz="2800" b="1" i="0">
                <a:solidFill>
                  <a:srgbClr val="202122"/>
                </a:solidFill>
                <a:effectLst/>
                <a:latin typeface="+mj-lt"/>
              </a:rPr>
              <a:t>Dallas - Fort </a:t>
            </a:r>
            <a:r>
              <a:rPr lang="pl-PL" sz="2800" b="1" i="0" err="1">
                <a:solidFill>
                  <a:srgbClr val="202122"/>
                </a:solidFill>
                <a:effectLst/>
                <a:latin typeface="+mj-lt"/>
              </a:rPr>
              <a:t>Worth</a:t>
            </a:r>
            <a:endParaRPr lang="pl-PL" sz="2800" b="1" i="0">
              <a:solidFill>
                <a:srgbClr val="202122"/>
              </a:solidFill>
              <a:effectLst/>
              <a:latin typeface="+mj-lt"/>
            </a:endParaRPr>
          </a:p>
          <a:p>
            <a:pPr marL="285750" indent="-285750">
              <a:buFontTx/>
              <a:buChar char="-"/>
            </a:pPr>
            <a:r>
              <a:rPr lang="pl-PL" sz="2800" b="1" i="0">
                <a:solidFill>
                  <a:srgbClr val="202122"/>
                </a:solidFill>
                <a:effectLst/>
                <a:latin typeface="+mj-lt"/>
              </a:rPr>
              <a:t>Denver</a:t>
            </a:r>
          </a:p>
          <a:p>
            <a:pPr marL="285750" indent="-285750">
              <a:buFontTx/>
              <a:buChar char="-"/>
            </a:pPr>
            <a:endParaRPr lang="pl-PL" sz="2800" b="1" i="0">
              <a:solidFill>
                <a:srgbClr val="202122"/>
              </a:solidFill>
              <a:effectLst/>
              <a:latin typeface="+mj-lt"/>
            </a:endParaRPr>
          </a:p>
          <a:p>
            <a:pPr marL="285750" indent="-285750">
              <a:buFontTx/>
              <a:buChar char="-"/>
            </a:pPr>
            <a:endParaRPr lang="pl-PL" sz="2800" b="1">
              <a:solidFill>
                <a:srgbClr val="202122"/>
              </a:solidFill>
              <a:latin typeface="+mj-lt"/>
            </a:endParaRPr>
          </a:p>
          <a:p>
            <a:pPr marL="285750" indent="-285750">
              <a:buFontTx/>
              <a:buChar char="-"/>
            </a:pPr>
            <a:endParaRPr lang="pl-PL" sz="2800" b="1" i="0">
              <a:solidFill>
                <a:srgbClr val="202122"/>
              </a:solidFill>
              <a:effectLst/>
              <a:latin typeface="+mj-lt"/>
            </a:endParaRPr>
          </a:p>
          <a:p>
            <a:pPr marL="285750" indent="-285750">
              <a:buFontTx/>
              <a:buChar char="-"/>
            </a:pPr>
            <a:endParaRPr lang="pl-PL" sz="2800" b="1">
              <a:solidFill>
                <a:srgbClr val="202122"/>
              </a:solidFill>
              <a:latin typeface="+mj-lt"/>
            </a:endParaRPr>
          </a:p>
          <a:p>
            <a:pPr marL="285750" indent="-285750">
              <a:buFontTx/>
              <a:buChar char="-"/>
            </a:pPr>
            <a:r>
              <a:rPr lang="pl-PL" sz="2800" b="1" i="0">
                <a:solidFill>
                  <a:srgbClr val="202122"/>
                </a:solidFill>
                <a:effectLst/>
                <a:latin typeface="+mj-lt"/>
              </a:rPr>
              <a:t>Nowy Jork - Johna F. Kennedy’ego</a:t>
            </a:r>
          </a:p>
          <a:p>
            <a:pPr marL="285750" indent="-285750">
              <a:buFontTx/>
              <a:buChar char="-"/>
            </a:pPr>
            <a:r>
              <a:rPr lang="pl-PL" sz="2800" b="1" i="0">
                <a:solidFill>
                  <a:srgbClr val="202122"/>
                </a:solidFill>
                <a:effectLst/>
                <a:latin typeface="+mj-lt"/>
              </a:rPr>
              <a:t>Houston - George Bush</a:t>
            </a:r>
          </a:p>
          <a:p>
            <a:pPr marL="285750" indent="-285750">
              <a:buFontTx/>
              <a:buChar char="-"/>
            </a:pPr>
            <a:r>
              <a:rPr lang="pl-PL" sz="2800" b="1" i="0">
                <a:solidFill>
                  <a:srgbClr val="202122"/>
                </a:solidFill>
                <a:effectLst/>
                <a:latin typeface="+mj-lt"/>
              </a:rPr>
              <a:t>Las Vegas - </a:t>
            </a:r>
            <a:r>
              <a:rPr lang="pl-PL" sz="2800" b="1" i="0" err="1">
                <a:solidFill>
                  <a:srgbClr val="202122"/>
                </a:solidFill>
                <a:effectLst/>
                <a:latin typeface="+mj-lt"/>
              </a:rPr>
              <a:t>McCarran</a:t>
            </a:r>
            <a:endParaRPr lang="pl-PL" sz="2800" b="1" i="0">
              <a:solidFill>
                <a:srgbClr val="202122"/>
              </a:solidFill>
              <a:effectLst/>
              <a:latin typeface="+mj-lt"/>
            </a:endParaRPr>
          </a:p>
          <a:p>
            <a:pPr marL="285750" indent="-285750">
              <a:buFontTx/>
              <a:buChar char="-"/>
            </a:pPr>
            <a:r>
              <a:rPr lang="pl-PL" sz="2800" b="1" i="0">
                <a:solidFill>
                  <a:srgbClr val="202122"/>
                </a:solidFill>
                <a:effectLst/>
                <a:latin typeface="+mj-lt"/>
              </a:rPr>
              <a:t>San Francisco</a:t>
            </a:r>
          </a:p>
          <a:p>
            <a:pPr marL="285750" indent="-285750">
              <a:buFontTx/>
              <a:buChar char="-"/>
            </a:pPr>
            <a:r>
              <a:rPr lang="pl-PL" sz="2800" b="1" i="0">
                <a:solidFill>
                  <a:srgbClr val="202122"/>
                </a:solidFill>
                <a:effectLst/>
                <a:latin typeface="+mj-lt"/>
              </a:rPr>
              <a:t>Phoenix - </a:t>
            </a:r>
            <a:r>
              <a:rPr lang="pl-PL" sz="2800" b="1" i="0" err="1">
                <a:solidFill>
                  <a:srgbClr val="202122"/>
                </a:solidFill>
                <a:effectLst/>
                <a:latin typeface="+mj-lt"/>
              </a:rPr>
              <a:t>Sky</a:t>
            </a:r>
            <a:r>
              <a:rPr lang="pl-PL" sz="2800" b="1" i="0">
                <a:solidFill>
                  <a:srgbClr val="202122"/>
                </a:solidFill>
                <a:effectLst/>
                <a:latin typeface="+mj-lt"/>
              </a:rPr>
              <a:t> Harbor</a:t>
            </a:r>
            <a:endParaRPr lang="pl-PL" sz="2800" b="1">
              <a:solidFill>
                <a:srgbClr val="202122"/>
              </a:solidFill>
              <a:latin typeface="+mj-lt"/>
            </a:endParaRPr>
          </a:p>
          <a:p>
            <a:pPr marL="285750" indent="-285750">
              <a:buFontTx/>
              <a:buChar char="-"/>
            </a:pPr>
            <a:endParaRPr lang="pl-PL" sz="2800" b="1">
              <a:solidFill>
                <a:srgbClr val="202122"/>
              </a:solidFill>
              <a:latin typeface="+mj-lt"/>
            </a:endParaRPr>
          </a:p>
          <a:p>
            <a:pPr marL="285750" indent="-285750">
              <a:buFontTx/>
              <a:buChar char="-"/>
            </a:pPr>
            <a:endParaRPr lang="pl-PL" sz="2800" b="1" i="0">
              <a:solidFill>
                <a:srgbClr val="202122"/>
              </a:solidFill>
              <a:effectLst/>
              <a:latin typeface="+mj-lt"/>
            </a:endParaRPr>
          </a:p>
        </p:txBody>
      </p:sp>
    </p:spTree>
    <p:extLst>
      <p:ext uri="{BB962C8B-B14F-4D97-AF65-F5344CB8AC3E}">
        <p14:creationId xmlns:p14="http://schemas.microsoft.com/office/powerpoint/2010/main" val="13126998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55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2000"/>
                                        <p:tgtEl>
                                          <p:spTgt spid="10"/>
                                        </p:tgtEl>
                                      </p:cBhvr>
                                    </p:animEffect>
                                  </p:childTnLst>
                                </p:cTn>
                              </p:par>
                              <p:par>
                                <p:cTn id="8" presetID="2" presetClass="entr" presetSubtype="8" decel="55000" fill="hold" nodeType="withEffect">
                                  <p:stCondLst>
                                    <p:cond delay="300"/>
                                  </p:stCondLst>
                                  <p:childTnLst>
                                    <p:set>
                                      <p:cBhvr>
                                        <p:cTn id="9" dur="1" fill="hold">
                                          <p:stCondLst>
                                            <p:cond delay="0"/>
                                          </p:stCondLst>
                                        </p:cTn>
                                        <p:tgtEl>
                                          <p:spTgt spid="5"/>
                                        </p:tgtEl>
                                        <p:attrNameLst>
                                          <p:attrName>style.visibility</p:attrName>
                                        </p:attrNameLst>
                                      </p:cBhvr>
                                      <p:to>
                                        <p:strVal val="visible"/>
                                      </p:to>
                                    </p:set>
                                    <p:anim calcmode="lin" valueType="num">
                                      <p:cBhvr additive="base">
                                        <p:cTn id="10" dur="2250" fill="hold"/>
                                        <p:tgtEl>
                                          <p:spTgt spid="5"/>
                                        </p:tgtEl>
                                        <p:attrNameLst>
                                          <p:attrName>ppt_x</p:attrName>
                                        </p:attrNameLst>
                                      </p:cBhvr>
                                      <p:tavLst>
                                        <p:tav tm="0">
                                          <p:val>
                                            <p:strVal val="0-#ppt_w/2"/>
                                          </p:val>
                                        </p:tav>
                                        <p:tav tm="100000">
                                          <p:val>
                                            <p:strVal val="#ppt_x"/>
                                          </p:val>
                                        </p:tav>
                                      </p:tavLst>
                                    </p:anim>
                                    <p:anim calcmode="lin" valueType="num">
                                      <p:cBhvr additive="base">
                                        <p:cTn id="11" dur="2250" fill="hold"/>
                                        <p:tgtEl>
                                          <p:spTgt spid="5"/>
                                        </p:tgtEl>
                                        <p:attrNameLst>
                                          <p:attrName>ppt_y</p:attrName>
                                        </p:attrNameLst>
                                      </p:cBhvr>
                                      <p:tavLst>
                                        <p:tav tm="0">
                                          <p:val>
                                            <p:strVal val="#ppt_y"/>
                                          </p:val>
                                        </p:tav>
                                        <p:tav tm="100000">
                                          <p:val>
                                            <p:strVal val="#ppt_y"/>
                                          </p:val>
                                        </p:tav>
                                      </p:tavLst>
                                    </p:anim>
                                  </p:childTnLst>
                                </p:cTn>
                              </p:par>
                              <p:par>
                                <p:cTn id="12" presetID="22" presetClass="entr" presetSubtype="2" fill="hold" nodeType="withEffect">
                                  <p:stCondLst>
                                    <p:cond delay="550"/>
                                  </p:stCondLst>
                                  <p:childTnLst>
                                    <p:set>
                                      <p:cBhvr>
                                        <p:cTn id="13" dur="1" fill="hold">
                                          <p:stCondLst>
                                            <p:cond delay="0"/>
                                          </p:stCondLst>
                                        </p:cTn>
                                        <p:tgtEl>
                                          <p:spTgt spid="16"/>
                                        </p:tgtEl>
                                        <p:attrNameLst>
                                          <p:attrName>style.visibility</p:attrName>
                                        </p:attrNameLst>
                                      </p:cBhvr>
                                      <p:to>
                                        <p:strVal val="visible"/>
                                      </p:to>
                                    </p:set>
                                    <p:animEffect transition="in" filter="wipe(right)">
                                      <p:cBhvr>
                                        <p:cTn id="14" dur="2000"/>
                                        <p:tgtEl>
                                          <p:spTgt spid="16"/>
                                        </p:tgtEl>
                                      </p:cBhvr>
                                    </p:animEffect>
                                  </p:childTnLst>
                                </p:cTn>
                              </p:par>
                              <p:par>
                                <p:cTn id="15" presetID="2" presetClass="entr" presetSubtype="2" decel="55000" fill="hold" nodeType="withEffect">
                                  <p:stCondLst>
                                    <p:cond delay="300"/>
                                  </p:stCondLst>
                                  <p:childTnLst>
                                    <p:set>
                                      <p:cBhvr>
                                        <p:cTn id="16" dur="1" fill="hold">
                                          <p:stCondLst>
                                            <p:cond delay="0"/>
                                          </p:stCondLst>
                                        </p:cTn>
                                        <p:tgtEl>
                                          <p:spTgt spid="15"/>
                                        </p:tgtEl>
                                        <p:attrNameLst>
                                          <p:attrName>style.visibility</p:attrName>
                                        </p:attrNameLst>
                                      </p:cBhvr>
                                      <p:to>
                                        <p:strVal val="visible"/>
                                      </p:to>
                                    </p:set>
                                    <p:anim calcmode="lin" valueType="num">
                                      <p:cBhvr additive="base">
                                        <p:cTn id="17" dur="2250" fill="hold"/>
                                        <p:tgtEl>
                                          <p:spTgt spid="15"/>
                                        </p:tgtEl>
                                        <p:attrNameLst>
                                          <p:attrName>ppt_x</p:attrName>
                                        </p:attrNameLst>
                                      </p:cBhvr>
                                      <p:tavLst>
                                        <p:tav tm="0">
                                          <p:val>
                                            <p:strVal val="1+#ppt_w/2"/>
                                          </p:val>
                                        </p:tav>
                                        <p:tav tm="100000">
                                          <p:val>
                                            <p:strVal val="#ppt_x"/>
                                          </p:val>
                                        </p:tav>
                                      </p:tavLst>
                                    </p:anim>
                                    <p:anim calcmode="lin" valueType="num">
                                      <p:cBhvr additive="base">
                                        <p:cTn id="18" dur="2250" fill="hold"/>
                                        <p:tgtEl>
                                          <p:spTgt spid="15"/>
                                        </p:tgtEl>
                                        <p:attrNameLst>
                                          <p:attrName>ppt_y</p:attrName>
                                        </p:attrNameLst>
                                      </p:cBhvr>
                                      <p:tavLst>
                                        <p:tav tm="0">
                                          <p:val>
                                            <p:strVal val="#ppt_y"/>
                                          </p:val>
                                        </p:tav>
                                        <p:tav tm="100000">
                                          <p:val>
                                            <p:strVal val="#ppt_y"/>
                                          </p:val>
                                        </p:tav>
                                      </p:tavLst>
                                    </p:anim>
                                  </p:childTnLst>
                                </p:cTn>
                              </p:par>
                            </p:childTnLst>
                          </p:cTn>
                        </p:par>
                        <p:par>
                          <p:cTn id="19" fill="hold">
                            <p:stCondLst>
                              <p:cond delay="2550"/>
                            </p:stCondLst>
                            <p:childTnLst>
                              <p:par>
                                <p:cTn id="20" presetID="10" presetClass="entr" presetSubtype="0" fill="hold" grpId="0" nodeType="after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fade">
                                      <p:cBhvr>
                                        <p:cTn id="22"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Symbol zastępczy zawartości 5" descr="Samolot z wypełnieniem pełnym">
            <a:extLst>
              <a:ext uri="{FF2B5EF4-FFF2-40B4-BE49-F238E27FC236}">
                <a16:creationId xmlns:a16="http://schemas.microsoft.com/office/drawing/2014/main" id="{AC80744E-B935-399B-FF2B-27E372E4B280}"/>
              </a:ext>
            </a:extLst>
          </p:cNvPr>
          <p:cNvPicPr>
            <a:picLocks noGrp="1" noChangeAspect="1"/>
          </p:cNvPicPr>
          <p:nvPr>
            <p:ph idx="1"/>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11427461" y="201295"/>
            <a:ext cx="571499" cy="571499"/>
          </a:xfrm>
        </p:spPr>
      </p:pic>
      <p:pic>
        <p:nvPicPr>
          <p:cNvPr id="7" name="Symbol zastępczy zawartości 5" descr="Samolot z wypełnieniem pełnym">
            <a:extLst>
              <a:ext uri="{FF2B5EF4-FFF2-40B4-BE49-F238E27FC236}">
                <a16:creationId xmlns:a16="http://schemas.microsoft.com/office/drawing/2014/main" id="{A7142137-48B4-0384-5EBA-FC5F8DE67AF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16200000" flipH="1">
            <a:off x="266701" y="6094095"/>
            <a:ext cx="571499" cy="571499"/>
          </a:xfrm>
          <a:prstGeom prst="rect">
            <a:avLst/>
          </a:prstGeom>
        </p:spPr>
      </p:pic>
      <p:pic>
        <p:nvPicPr>
          <p:cNvPr id="3" name="Picture 3">
            <a:extLst>
              <a:ext uri="{FF2B5EF4-FFF2-40B4-BE49-F238E27FC236}">
                <a16:creationId xmlns:a16="http://schemas.microsoft.com/office/drawing/2014/main" id="{6E994587-20FF-84EC-70AA-2626531F03F5}"/>
              </a:ext>
            </a:extLst>
          </p:cNvPr>
          <p:cNvPicPr>
            <a:picLocks noChangeAspect="1"/>
          </p:cNvPicPr>
          <p:nvPr/>
        </p:nvPicPr>
        <p:blipFill>
          <a:blip r:embed="rId4"/>
          <a:stretch>
            <a:fillRect/>
          </a:stretch>
        </p:blipFill>
        <p:spPr>
          <a:xfrm>
            <a:off x="957329" y="450465"/>
            <a:ext cx="10266608" cy="5957071"/>
          </a:xfrm>
          <a:prstGeom prst="rect">
            <a:avLst/>
          </a:prstGeom>
        </p:spPr>
      </p:pic>
    </p:spTree>
    <p:extLst>
      <p:ext uri="{BB962C8B-B14F-4D97-AF65-F5344CB8AC3E}">
        <p14:creationId xmlns:p14="http://schemas.microsoft.com/office/powerpoint/2010/main" val="3357055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Obraz 4">
            <a:extLst>
              <a:ext uri="{FF2B5EF4-FFF2-40B4-BE49-F238E27FC236}">
                <a16:creationId xmlns:a16="http://schemas.microsoft.com/office/drawing/2014/main" id="{59A81C0D-5BCD-E72B-F4EB-2F21181559C0}"/>
              </a:ext>
            </a:extLst>
          </p:cNvPr>
          <p:cNvPicPr>
            <a:picLocks noChangeAspect="1"/>
          </p:cNvPicPr>
          <p:nvPr/>
        </p:nvPicPr>
        <p:blipFill>
          <a:blip r:embed="rId2"/>
          <a:stretch>
            <a:fillRect/>
          </a:stretch>
        </p:blipFill>
        <p:spPr>
          <a:xfrm rot="1809605" flipH="1">
            <a:off x="10475844" y="407292"/>
            <a:ext cx="1127461" cy="1080000"/>
          </a:xfrm>
          <a:prstGeom prst="rect">
            <a:avLst/>
          </a:prstGeom>
        </p:spPr>
      </p:pic>
      <p:cxnSp>
        <p:nvCxnSpPr>
          <p:cNvPr id="10" name="Łącznik prosty 9">
            <a:extLst>
              <a:ext uri="{FF2B5EF4-FFF2-40B4-BE49-F238E27FC236}">
                <a16:creationId xmlns:a16="http://schemas.microsoft.com/office/drawing/2014/main" id="{5DBD7E44-E5EA-4F6D-6C79-741113BF77AB}"/>
              </a:ext>
            </a:extLst>
          </p:cNvPr>
          <p:cNvCxnSpPr>
            <a:cxnSpLocks/>
          </p:cNvCxnSpPr>
          <p:nvPr/>
        </p:nvCxnSpPr>
        <p:spPr>
          <a:xfrm flipH="1">
            <a:off x="531845" y="867740"/>
            <a:ext cx="986245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pic>
        <p:nvPicPr>
          <p:cNvPr id="15" name="Obraz 14">
            <a:extLst>
              <a:ext uri="{FF2B5EF4-FFF2-40B4-BE49-F238E27FC236}">
                <a16:creationId xmlns:a16="http://schemas.microsoft.com/office/drawing/2014/main" id="{D51E85B5-C8FE-1068-DD77-1D3CE50109EA}"/>
              </a:ext>
            </a:extLst>
          </p:cNvPr>
          <p:cNvPicPr>
            <a:picLocks noChangeAspect="1"/>
          </p:cNvPicPr>
          <p:nvPr/>
        </p:nvPicPr>
        <p:blipFill>
          <a:blip r:embed="rId2"/>
          <a:stretch>
            <a:fillRect/>
          </a:stretch>
        </p:blipFill>
        <p:spPr>
          <a:xfrm rot="19790395">
            <a:off x="539892" y="5552939"/>
            <a:ext cx="1127461" cy="1080000"/>
          </a:xfrm>
          <a:prstGeom prst="rect">
            <a:avLst/>
          </a:prstGeom>
        </p:spPr>
      </p:pic>
      <p:cxnSp>
        <p:nvCxnSpPr>
          <p:cNvPr id="16" name="Łącznik prosty 15">
            <a:extLst>
              <a:ext uri="{FF2B5EF4-FFF2-40B4-BE49-F238E27FC236}">
                <a16:creationId xmlns:a16="http://schemas.microsoft.com/office/drawing/2014/main" id="{1CE0C0F9-701E-DAD3-CD1B-C074777CC054}"/>
              </a:ext>
            </a:extLst>
          </p:cNvPr>
          <p:cNvCxnSpPr/>
          <p:nvPr/>
        </p:nvCxnSpPr>
        <p:spPr>
          <a:xfrm>
            <a:off x="1748895" y="6013387"/>
            <a:ext cx="986245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0" name="pole tekstowe 19">
            <a:extLst>
              <a:ext uri="{FF2B5EF4-FFF2-40B4-BE49-F238E27FC236}">
                <a16:creationId xmlns:a16="http://schemas.microsoft.com/office/drawing/2014/main" id="{2F0D6F3E-D10B-E7EE-49F8-3FF6C44A7039}"/>
              </a:ext>
            </a:extLst>
          </p:cNvPr>
          <p:cNvSpPr txBox="1"/>
          <p:nvPr/>
        </p:nvSpPr>
        <p:spPr>
          <a:xfrm>
            <a:off x="747720" y="2315485"/>
            <a:ext cx="6125831" cy="2123658"/>
          </a:xfrm>
          <a:prstGeom prst="rect">
            <a:avLst/>
          </a:prstGeom>
          <a:noFill/>
        </p:spPr>
        <p:txBody>
          <a:bodyPr wrap="square" lIns="91440" tIns="45720" rIns="91440" bIns="45720" rtlCol="0" anchor="t">
            <a:spAutoFit/>
          </a:bodyPr>
          <a:lstStyle/>
          <a:p>
            <a:pPr algn="ctr"/>
            <a:r>
              <a:rPr lang="pl-PL" sz="4400" b="1">
                <a:latin typeface="Calibri Light"/>
              </a:rPr>
              <a:t>Rozkład liczby lotów ze względu na długość opóźnienia</a:t>
            </a:r>
            <a:endParaRPr lang="en-US" sz="3200" b="1"/>
          </a:p>
        </p:txBody>
      </p:sp>
      <p:pic>
        <p:nvPicPr>
          <p:cNvPr id="2" name="Picture 2">
            <a:extLst>
              <a:ext uri="{FF2B5EF4-FFF2-40B4-BE49-F238E27FC236}">
                <a16:creationId xmlns:a16="http://schemas.microsoft.com/office/drawing/2014/main" id="{DCC1AF28-C987-46A8-F386-070F2E18BBA7}"/>
              </a:ext>
            </a:extLst>
          </p:cNvPr>
          <p:cNvPicPr>
            <a:picLocks noChangeAspect="1"/>
          </p:cNvPicPr>
          <p:nvPr/>
        </p:nvPicPr>
        <p:blipFill>
          <a:blip r:embed="rId3"/>
          <a:stretch>
            <a:fillRect/>
          </a:stretch>
        </p:blipFill>
        <p:spPr>
          <a:xfrm>
            <a:off x="7758688" y="2005714"/>
            <a:ext cx="2743200" cy="2743200"/>
          </a:xfrm>
          <a:prstGeom prst="rect">
            <a:avLst/>
          </a:prstGeom>
        </p:spPr>
      </p:pic>
    </p:spTree>
    <p:extLst>
      <p:ext uri="{BB962C8B-B14F-4D97-AF65-F5344CB8AC3E}">
        <p14:creationId xmlns:p14="http://schemas.microsoft.com/office/powerpoint/2010/main" val="13764738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55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2000"/>
                                        <p:tgtEl>
                                          <p:spTgt spid="10"/>
                                        </p:tgtEl>
                                      </p:cBhvr>
                                    </p:animEffect>
                                  </p:childTnLst>
                                </p:cTn>
                              </p:par>
                              <p:par>
                                <p:cTn id="8" presetID="2" presetClass="entr" presetSubtype="8" decel="55000" fill="hold" nodeType="withEffect">
                                  <p:stCondLst>
                                    <p:cond delay="300"/>
                                  </p:stCondLst>
                                  <p:childTnLst>
                                    <p:set>
                                      <p:cBhvr>
                                        <p:cTn id="9" dur="1" fill="hold">
                                          <p:stCondLst>
                                            <p:cond delay="0"/>
                                          </p:stCondLst>
                                        </p:cTn>
                                        <p:tgtEl>
                                          <p:spTgt spid="5"/>
                                        </p:tgtEl>
                                        <p:attrNameLst>
                                          <p:attrName>style.visibility</p:attrName>
                                        </p:attrNameLst>
                                      </p:cBhvr>
                                      <p:to>
                                        <p:strVal val="visible"/>
                                      </p:to>
                                    </p:set>
                                    <p:anim calcmode="lin" valueType="num">
                                      <p:cBhvr additive="base">
                                        <p:cTn id="10" dur="2250" fill="hold"/>
                                        <p:tgtEl>
                                          <p:spTgt spid="5"/>
                                        </p:tgtEl>
                                        <p:attrNameLst>
                                          <p:attrName>ppt_x</p:attrName>
                                        </p:attrNameLst>
                                      </p:cBhvr>
                                      <p:tavLst>
                                        <p:tav tm="0">
                                          <p:val>
                                            <p:strVal val="0-#ppt_w/2"/>
                                          </p:val>
                                        </p:tav>
                                        <p:tav tm="100000">
                                          <p:val>
                                            <p:strVal val="#ppt_x"/>
                                          </p:val>
                                        </p:tav>
                                      </p:tavLst>
                                    </p:anim>
                                    <p:anim calcmode="lin" valueType="num">
                                      <p:cBhvr additive="base">
                                        <p:cTn id="11" dur="2250" fill="hold"/>
                                        <p:tgtEl>
                                          <p:spTgt spid="5"/>
                                        </p:tgtEl>
                                        <p:attrNameLst>
                                          <p:attrName>ppt_y</p:attrName>
                                        </p:attrNameLst>
                                      </p:cBhvr>
                                      <p:tavLst>
                                        <p:tav tm="0">
                                          <p:val>
                                            <p:strVal val="#ppt_y"/>
                                          </p:val>
                                        </p:tav>
                                        <p:tav tm="100000">
                                          <p:val>
                                            <p:strVal val="#ppt_y"/>
                                          </p:val>
                                        </p:tav>
                                      </p:tavLst>
                                    </p:anim>
                                  </p:childTnLst>
                                </p:cTn>
                              </p:par>
                              <p:par>
                                <p:cTn id="12" presetID="22" presetClass="entr" presetSubtype="2" fill="hold" nodeType="withEffect">
                                  <p:stCondLst>
                                    <p:cond delay="550"/>
                                  </p:stCondLst>
                                  <p:childTnLst>
                                    <p:set>
                                      <p:cBhvr>
                                        <p:cTn id="13" dur="1" fill="hold">
                                          <p:stCondLst>
                                            <p:cond delay="0"/>
                                          </p:stCondLst>
                                        </p:cTn>
                                        <p:tgtEl>
                                          <p:spTgt spid="16"/>
                                        </p:tgtEl>
                                        <p:attrNameLst>
                                          <p:attrName>style.visibility</p:attrName>
                                        </p:attrNameLst>
                                      </p:cBhvr>
                                      <p:to>
                                        <p:strVal val="visible"/>
                                      </p:to>
                                    </p:set>
                                    <p:animEffect transition="in" filter="wipe(right)">
                                      <p:cBhvr>
                                        <p:cTn id="14" dur="2000"/>
                                        <p:tgtEl>
                                          <p:spTgt spid="16"/>
                                        </p:tgtEl>
                                      </p:cBhvr>
                                    </p:animEffect>
                                  </p:childTnLst>
                                </p:cTn>
                              </p:par>
                              <p:par>
                                <p:cTn id="15" presetID="2" presetClass="entr" presetSubtype="2" decel="55000" fill="hold" nodeType="withEffect">
                                  <p:stCondLst>
                                    <p:cond delay="300"/>
                                  </p:stCondLst>
                                  <p:childTnLst>
                                    <p:set>
                                      <p:cBhvr>
                                        <p:cTn id="16" dur="1" fill="hold">
                                          <p:stCondLst>
                                            <p:cond delay="0"/>
                                          </p:stCondLst>
                                        </p:cTn>
                                        <p:tgtEl>
                                          <p:spTgt spid="15"/>
                                        </p:tgtEl>
                                        <p:attrNameLst>
                                          <p:attrName>style.visibility</p:attrName>
                                        </p:attrNameLst>
                                      </p:cBhvr>
                                      <p:to>
                                        <p:strVal val="visible"/>
                                      </p:to>
                                    </p:set>
                                    <p:anim calcmode="lin" valueType="num">
                                      <p:cBhvr additive="base">
                                        <p:cTn id="17" dur="2250" fill="hold"/>
                                        <p:tgtEl>
                                          <p:spTgt spid="15"/>
                                        </p:tgtEl>
                                        <p:attrNameLst>
                                          <p:attrName>ppt_x</p:attrName>
                                        </p:attrNameLst>
                                      </p:cBhvr>
                                      <p:tavLst>
                                        <p:tav tm="0">
                                          <p:val>
                                            <p:strVal val="1+#ppt_w/2"/>
                                          </p:val>
                                        </p:tav>
                                        <p:tav tm="100000">
                                          <p:val>
                                            <p:strVal val="#ppt_x"/>
                                          </p:val>
                                        </p:tav>
                                      </p:tavLst>
                                    </p:anim>
                                    <p:anim calcmode="lin" valueType="num">
                                      <p:cBhvr additive="base">
                                        <p:cTn id="18" dur="2250" fill="hold"/>
                                        <p:tgtEl>
                                          <p:spTgt spid="15"/>
                                        </p:tgtEl>
                                        <p:attrNameLst>
                                          <p:attrName>ppt_y</p:attrName>
                                        </p:attrNameLst>
                                      </p:cBhvr>
                                      <p:tavLst>
                                        <p:tav tm="0">
                                          <p:val>
                                            <p:strVal val="#ppt_y"/>
                                          </p:val>
                                        </p:tav>
                                        <p:tav tm="100000">
                                          <p:val>
                                            <p:strVal val="#ppt_y"/>
                                          </p:val>
                                        </p:tav>
                                      </p:tavLst>
                                    </p:anim>
                                  </p:childTnLst>
                                </p:cTn>
                              </p:par>
                            </p:childTnLst>
                          </p:cTn>
                        </p:par>
                        <p:par>
                          <p:cTn id="19" fill="hold">
                            <p:stCondLst>
                              <p:cond delay="2550"/>
                            </p:stCondLst>
                            <p:childTnLst>
                              <p:par>
                                <p:cTn id="20" presetID="10" presetClass="entr" presetSubtype="0" fill="hold" nodeType="after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fade">
                                      <p:cBhvr>
                                        <p:cTn id="22" dur="500"/>
                                        <p:tgtEl>
                                          <p:spTgt spid="2"/>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20"/>
                                        </p:tgtEl>
                                        <p:attrNameLst>
                                          <p:attrName>style.visibility</p:attrName>
                                        </p:attrNameLst>
                                      </p:cBhvr>
                                      <p:to>
                                        <p:strVal val="visible"/>
                                      </p:to>
                                    </p:set>
                                    <p:animEffect transition="in" filter="fade">
                                      <p:cBhvr>
                                        <p:cTn id="25"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Obraz 4">
            <a:extLst>
              <a:ext uri="{FF2B5EF4-FFF2-40B4-BE49-F238E27FC236}">
                <a16:creationId xmlns:a16="http://schemas.microsoft.com/office/drawing/2014/main" id="{59A81C0D-5BCD-E72B-F4EB-2F21181559C0}"/>
              </a:ext>
            </a:extLst>
          </p:cNvPr>
          <p:cNvPicPr>
            <a:picLocks noChangeAspect="1"/>
          </p:cNvPicPr>
          <p:nvPr/>
        </p:nvPicPr>
        <p:blipFill>
          <a:blip r:embed="rId2"/>
          <a:stretch>
            <a:fillRect/>
          </a:stretch>
        </p:blipFill>
        <p:spPr>
          <a:xfrm rot="1809605" flipH="1">
            <a:off x="10475844" y="407292"/>
            <a:ext cx="1127461" cy="1080000"/>
          </a:xfrm>
          <a:prstGeom prst="rect">
            <a:avLst/>
          </a:prstGeom>
        </p:spPr>
      </p:pic>
      <p:cxnSp>
        <p:nvCxnSpPr>
          <p:cNvPr id="10" name="Łącznik prosty 9">
            <a:extLst>
              <a:ext uri="{FF2B5EF4-FFF2-40B4-BE49-F238E27FC236}">
                <a16:creationId xmlns:a16="http://schemas.microsoft.com/office/drawing/2014/main" id="{5DBD7E44-E5EA-4F6D-6C79-741113BF77AB}"/>
              </a:ext>
            </a:extLst>
          </p:cNvPr>
          <p:cNvCxnSpPr>
            <a:cxnSpLocks/>
          </p:cNvCxnSpPr>
          <p:nvPr/>
        </p:nvCxnSpPr>
        <p:spPr>
          <a:xfrm flipH="1">
            <a:off x="531845" y="867740"/>
            <a:ext cx="986245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pic>
        <p:nvPicPr>
          <p:cNvPr id="15" name="Obraz 14">
            <a:extLst>
              <a:ext uri="{FF2B5EF4-FFF2-40B4-BE49-F238E27FC236}">
                <a16:creationId xmlns:a16="http://schemas.microsoft.com/office/drawing/2014/main" id="{D51E85B5-C8FE-1068-DD77-1D3CE50109EA}"/>
              </a:ext>
            </a:extLst>
          </p:cNvPr>
          <p:cNvPicPr>
            <a:picLocks noChangeAspect="1"/>
          </p:cNvPicPr>
          <p:nvPr/>
        </p:nvPicPr>
        <p:blipFill>
          <a:blip r:embed="rId2"/>
          <a:stretch>
            <a:fillRect/>
          </a:stretch>
        </p:blipFill>
        <p:spPr>
          <a:xfrm rot="19790395">
            <a:off x="539892" y="5552939"/>
            <a:ext cx="1127461" cy="1080000"/>
          </a:xfrm>
          <a:prstGeom prst="rect">
            <a:avLst/>
          </a:prstGeom>
        </p:spPr>
      </p:pic>
      <p:cxnSp>
        <p:nvCxnSpPr>
          <p:cNvPr id="16" name="Łącznik prosty 15">
            <a:extLst>
              <a:ext uri="{FF2B5EF4-FFF2-40B4-BE49-F238E27FC236}">
                <a16:creationId xmlns:a16="http://schemas.microsoft.com/office/drawing/2014/main" id="{1CE0C0F9-701E-DAD3-CD1B-C074777CC054}"/>
              </a:ext>
            </a:extLst>
          </p:cNvPr>
          <p:cNvCxnSpPr/>
          <p:nvPr/>
        </p:nvCxnSpPr>
        <p:spPr>
          <a:xfrm>
            <a:off x="1748895" y="6013387"/>
            <a:ext cx="986245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pic>
        <p:nvPicPr>
          <p:cNvPr id="4" name="Grafika 3" descr="Znak zapytania z wypełnieniem pełnym">
            <a:extLst>
              <a:ext uri="{FF2B5EF4-FFF2-40B4-BE49-F238E27FC236}">
                <a16:creationId xmlns:a16="http://schemas.microsoft.com/office/drawing/2014/main" id="{4DB85510-008F-F563-C32F-9FD00F69FDC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893575" y="1226575"/>
            <a:ext cx="4404851" cy="4404851"/>
          </a:xfrm>
          <a:prstGeom prst="rect">
            <a:avLst/>
          </a:prstGeom>
        </p:spPr>
      </p:pic>
      <p:sp>
        <p:nvSpPr>
          <p:cNvPr id="6" name="pole tekstowe 5">
            <a:extLst>
              <a:ext uri="{FF2B5EF4-FFF2-40B4-BE49-F238E27FC236}">
                <a16:creationId xmlns:a16="http://schemas.microsoft.com/office/drawing/2014/main" id="{6906812D-9C8A-2AC1-6820-92C72868A3EB}"/>
              </a:ext>
            </a:extLst>
          </p:cNvPr>
          <p:cNvSpPr txBox="1"/>
          <p:nvPr/>
        </p:nvSpPr>
        <p:spPr>
          <a:xfrm>
            <a:off x="1484671" y="2828836"/>
            <a:ext cx="9222658" cy="1200329"/>
          </a:xfrm>
          <a:prstGeom prst="rect">
            <a:avLst/>
          </a:prstGeom>
          <a:noFill/>
        </p:spPr>
        <p:txBody>
          <a:bodyPr wrap="square" rtlCol="0">
            <a:spAutoFit/>
          </a:bodyPr>
          <a:lstStyle/>
          <a:p>
            <a:pPr algn="ctr"/>
            <a:r>
              <a:rPr lang="pl-PL" sz="7200" b="1">
                <a:effectLst>
                  <a:outerShdw blurRad="38100" dist="38100" dir="2700000" algn="tl">
                    <a:srgbClr val="000000">
                      <a:alpha val="43137"/>
                    </a:srgbClr>
                  </a:outerShdw>
                </a:effectLst>
                <a:latin typeface="+mj-lt"/>
              </a:rPr>
              <a:t>Dziękujemy za uwagę</a:t>
            </a:r>
          </a:p>
        </p:txBody>
      </p:sp>
    </p:spTree>
    <p:extLst>
      <p:ext uri="{BB962C8B-B14F-4D97-AF65-F5344CB8AC3E}">
        <p14:creationId xmlns:p14="http://schemas.microsoft.com/office/powerpoint/2010/main" val="26094834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55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2000"/>
                                        <p:tgtEl>
                                          <p:spTgt spid="10"/>
                                        </p:tgtEl>
                                      </p:cBhvr>
                                    </p:animEffect>
                                  </p:childTnLst>
                                </p:cTn>
                              </p:par>
                              <p:par>
                                <p:cTn id="8" presetID="2" presetClass="entr" presetSubtype="8" decel="55000" fill="hold" nodeType="withEffect">
                                  <p:stCondLst>
                                    <p:cond delay="300"/>
                                  </p:stCondLst>
                                  <p:childTnLst>
                                    <p:set>
                                      <p:cBhvr>
                                        <p:cTn id="9" dur="1" fill="hold">
                                          <p:stCondLst>
                                            <p:cond delay="0"/>
                                          </p:stCondLst>
                                        </p:cTn>
                                        <p:tgtEl>
                                          <p:spTgt spid="5"/>
                                        </p:tgtEl>
                                        <p:attrNameLst>
                                          <p:attrName>style.visibility</p:attrName>
                                        </p:attrNameLst>
                                      </p:cBhvr>
                                      <p:to>
                                        <p:strVal val="visible"/>
                                      </p:to>
                                    </p:set>
                                    <p:anim calcmode="lin" valueType="num">
                                      <p:cBhvr additive="base">
                                        <p:cTn id="10" dur="2250" fill="hold"/>
                                        <p:tgtEl>
                                          <p:spTgt spid="5"/>
                                        </p:tgtEl>
                                        <p:attrNameLst>
                                          <p:attrName>ppt_x</p:attrName>
                                        </p:attrNameLst>
                                      </p:cBhvr>
                                      <p:tavLst>
                                        <p:tav tm="0">
                                          <p:val>
                                            <p:strVal val="0-#ppt_w/2"/>
                                          </p:val>
                                        </p:tav>
                                        <p:tav tm="100000">
                                          <p:val>
                                            <p:strVal val="#ppt_x"/>
                                          </p:val>
                                        </p:tav>
                                      </p:tavLst>
                                    </p:anim>
                                    <p:anim calcmode="lin" valueType="num">
                                      <p:cBhvr additive="base">
                                        <p:cTn id="11" dur="2250" fill="hold"/>
                                        <p:tgtEl>
                                          <p:spTgt spid="5"/>
                                        </p:tgtEl>
                                        <p:attrNameLst>
                                          <p:attrName>ppt_y</p:attrName>
                                        </p:attrNameLst>
                                      </p:cBhvr>
                                      <p:tavLst>
                                        <p:tav tm="0">
                                          <p:val>
                                            <p:strVal val="#ppt_y"/>
                                          </p:val>
                                        </p:tav>
                                        <p:tav tm="100000">
                                          <p:val>
                                            <p:strVal val="#ppt_y"/>
                                          </p:val>
                                        </p:tav>
                                      </p:tavLst>
                                    </p:anim>
                                  </p:childTnLst>
                                </p:cTn>
                              </p:par>
                              <p:par>
                                <p:cTn id="12" presetID="22" presetClass="entr" presetSubtype="2" fill="hold" nodeType="withEffect">
                                  <p:stCondLst>
                                    <p:cond delay="550"/>
                                  </p:stCondLst>
                                  <p:childTnLst>
                                    <p:set>
                                      <p:cBhvr>
                                        <p:cTn id="13" dur="1" fill="hold">
                                          <p:stCondLst>
                                            <p:cond delay="0"/>
                                          </p:stCondLst>
                                        </p:cTn>
                                        <p:tgtEl>
                                          <p:spTgt spid="16"/>
                                        </p:tgtEl>
                                        <p:attrNameLst>
                                          <p:attrName>style.visibility</p:attrName>
                                        </p:attrNameLst>
                                      </p:cBhvr>
                                      <p:to>
                                        <p:strVal val="visible"/>
                                      </p:to>
                                    </p:set>
                                    <p:animEffect transition="in" filter="wipe(right)">
                                      <p:cBhvr>
                                        <p:cTn id="14" dur="2000"/>
                                        <p:tgtEl>
                                          <p:spTgt spid="16"/>
                                        </p:tgtEl>
                                      </p:cBhvr>
                                    </p:animEffect>
                                  </p:childTnLst>
                                </p:cTn>
                              </p:par>
                              <p:par>
                                <p:cTn id="15" presetID="2" presetClass="entr" presetSubtype="2" decel="55000" fill="hold" nodeType="withEffect">
                                  <p:stCondLst>
                                    <p:cond delay="300"/>
                                  </p:stCondLst>
                                  <p:childTnLst>
                                    <p:set>
                                      <p:cBhvr>
                                        <p:cTn id="16" dur="1" fill="hold">
                                          <p:stCondLst>
                                            <p:cond delay="0"/>
                                          </p:stCondLst>
                                        </p:cTn>
                                        <p:tgtEl>
                                          <p:spTgt spid="15"/>
                                        </p:tgtEl>
                                        <p:attrNameLst>
                                          <p:attrName>style.visibility</p:attrName>
                                        </p:attrNameLst>
                                      </p:cBhvr>
                                      <p:to>
                                        <p:strVal val="visible"/>
                                      </p:to>
                                    </p:set>
                                    <p:anim calcmode="lin" valueType="num">
                                      <p:cBhvr additive="base">
                                        <p:cTn id="17" dur="2250" fill="hold"/>
                                        <p:tgtEl>
                                          <p:spTgt spid="15"/>
                                        </p:tgtEl>
                                        <p:attrNameLst>
                                          <p:attrName>ppt_x</p:attrName>
                                        </p:attrNameLst>
                                      </p:cBhvr>
                                      <p:tavLst>
                                        <p:tav tm="0">
                                          <p:val>
                                            <p:strVal val="1+#ppt_w/2"/>
                                          </p:val>
                                        </p:tav>
                                        <p:tav tm="100000">
                                          <p:val>
                                            <p:strVal val="#ppt_x"/>
                                          </p:val>
                                        </p:tav>
                                      </p:tavLst>
                                    </p:anim>
                                    <p:anim calcmode="lin" valueType="num">
                                      <p:cBhvr additive="base">
                                        <p:cTn id="18" dur="2250" fill="hold"/>
                                        <p:tgtEl>
                                          <p:spTgt spid="15"/>
                                        </p:tgtEl>
                                        <p:attrNameLst>
                                          <p:attrName>ppt_y</p:attrName>
                                        </p:attrNameLst>
                                      </p:cBhvr>
                                      <p:tavLst>
                                        <p:tav tm="0">
                                          <p:val>
                                            <p:strVal val="#ppt_y"/>
                                          </p:val>
                                        </p:tav>
                                        <p:tav tm="100000">
                                          <p:val>
                                            <p:strVal val="#ppt_y"/>
                                          </p:val>
                                        </p:tav>
                                      </p:tavLst>
                                    </p:anim>
                                  </p:childTnLst>
                                </p:cTn>
                              </p:par>
                            </p:childTnLst>
                          </p:cTn>
                        </p:par>
                        <p:par>
                          <p:cTn id="19" fill="hold">
                            <p:stCondLst>
                              <p:cond delay="2550"/>
                            </p:stCondLst>
                            <p:childTnLst>
                              <p:par>
                                <p:cTn id="20" presetID="10" presetClass="entr" presetSubtype="0" fill="hold" nodeType="after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fade">
                                      <p:cBhvr>
                                        <p:cTn id="22" dur="500"/>
                                        <p:tgtEl>
                                          <p:spTgt spid="4"/>
                                        </p:tgtEl>
                                      </p:cBhvr>
                                    </p:animEffect>
                                  </p:childTnLst>
                                </p:cTn>
                              </p:par>
                            </p:childTnLst>
                          </p:cTn>
                        </p:par>
                      </p:childTnLst>
                    </p:cTn>
                  </p:par>
                  <p:par>
                    <p:cTn id="23" fill="hold">
                      <p:stCondLst>
                        <p:cond delay="indefinite"/>
                      </p:stCondLst>
                      <p:childTnLst>
                        <p:par>
                          <p:cTn id="24" fill="hold">
                            <p:stCondLst>
                              <p:cond delay="0"/>
                            </p:stCondLst>
                            <p:childTnLst>
                              <p:par>
                                <p:cTn id="25" presetID="63" presetClass="path" presetSubtype="0" accel="50000" decel="50000" fill="hold" nodeType="clickEffect">
                                  <p:stCondLst>
                                    <p:cond delay="0"/>
                                  </p:stCondLst>
                                  <p:childTnLst>
                                    <p:animMotion origin="layout" path="M 0 0 L 0.25 0 E" pathEditMode="relative" ptsTypes="">
                                      <p:cBhvr>
                                        <p:cTn id="26" dur="2000" fill="hold"/>
                                        <p:tgtEl>
                                          <p:spTgt spid="5"/>
                                        </p:tgtEl>
                                        <p:attrNameLst>
                                          <p:attrName>ppt_x</p:attrName>
                                          <p:attrName>ppt_y</p:attrName>
                                        </p:attrNameLst>
                                      </p:cBhvr>
                                    </p:animMotion>
                                  </p:childTnLst>
                                </p:cTn>
                              </p:par>
                              <p:par>
                                <p:cTn id="27" presetID="35" presetClass="path" presetSubtype="0" accel="50000" decel="50000" fill="hold" nodeType="withEffect">
                                  <p:stCondLst>
                                    <p:cond delay="0"/>
                                  </p:stCondLst>
                                  <p:childTnLst>
                                    <p:animMotion origin="layout" path="M 0 0 L -0.25 0 E" pathEditMode="relative" ptsTypes="">
                                      <p:cBhvr>
                                        <p:cTn id="28" dur="2000" fill="hold"/>
                                        <p:tgtEl>
                                          <p:spTgt spid="15"/>
                                        </p:tgtEl>
                                        <p:attrNameLst>
                                          <p:attrName>ppt_x</p:attrName>
                                          <p:attrName>ppt_y</p:attrName>
                                        </p:attrNameLst>
                                      </p:cBhvr>
                                    </p:animMotion>
                                  </p:childTnLst>
                                </p:cTn>
                              </p:par>
                              <p:par>
                                <p:cTn id="29" presetID="10" presetClass="exit" presetSubtype="0" fill="hold" nodeType="withEffect">
                                  <p:stCondLst>
                                    <p:cond delay="0"/>
                                  </p:stCondLst>
                                  <p:childTnLst>
                                    <p:animEffect transition="out" filter="fade">
                                      <p:cBhvr>
                                        <p:cTn id="30" dur="500"/>
                                        <p:tgtEl>
                                          <p:spTgt spid="10"/>
                                        </p:tgtEl>
                                      </p:cBhvr>
                                    </p:animEffect>
                                    <p:set>
                                      <p:cBhvr>
                                        <p:cTn id="31" dur="1" fill="hold">
                                          <p:stCondLst>
                                            <p:cond delay="499"/>
                                          </p:stCondLst>
                                        </p:cTn>
                                        <p:tgtEl>
                                          <p:spTgt spid="10"/>
                                        </p:tgtEl>
                                        <p:attrNameLst>
                                          <p:attrName>style.visibility</p:attrName>
                                        </p:attrNameLst>
                                      </p:cBhvr>
                                      <p:to>
                                        <p:strVal val="hidden"/>
                                      </p:to>
                                    </p:set>
                                  </p:childTnLst>
                                </p:cTn>
                              </p:par>
                              <p:par>
                                <p:cTn id="32" presetID="10" presetClass="exit" presetSubtype="0" fill="hold" nodeType="withEffect">
                                  <p:stCondLst>
                                    <p:cond delay="0"/>
                                  </p:stCondLst>
                                  <p:childTnLst>
                                    <p:animEffect transition="out" filter="fade">
                                      <p:cBhvr>
                                        <p:cTn id="33" dur="500"/>
                                        <p:tgtEl>
                                          <p:spTgt spid="16"/>
                                        </p:tgtEl>
                                      </p:cBhvr>
                                    </p:animEffect>
                                    <p:set>
                                      <p:cBhvr>
                                        <p:cTn id="34" dur="1" fill="hold">
                                          <p:stCondLst>
                                            <p:cond delay="499"/>
                                          </p:stCondLst>
                                        </p:cTn>
                                        <p:tgtEl>
                                          <p:spTgt spid="16"/>
                                        </p:tgtEl>
                                        <p:attrNameLst>
                                          <p:attrName>style.visibility</p:attrName>
                                        </p:attrNameLst>
                                      </p:cBhvr>
                                      <p:to>
                                        <p:strVal val="hidden"/>
                                      </p:to>
                                    </p:set>
                                  </p:childTnLst>
                                </p:cTn>
                              </p:par>
                              <p:par>
                                <p:cTn id="35" presetID="10" presetClass="exit" presetSubtype="0" fill="hold" nodeType="withEffect">
                                  <p:stCondLst>
                                    <p:cond delay="0"/>
                                  </p:stCondLst>
                                  <p:childTnLst>
                                    <p:animEffect transition="out" filter="fade">
                                      <p:cBhvr>
                                        <p:cTn id="36" dur="500"/>
                                        <p:tgtEl>
                                          <p:spTgt spid="4"/>
                                        </p:tgtEl>
                                      </p:cBhvr>
                                    </p:animEffect>
                                    <p:set>
                                      <p:cBhvr>
                                        <p:cTn id="37" dur="1" fill="hold">
                                          <p:stCondLst>
                                            <p:cond delay="499"/>
                                          </p:stCondLst>
                                        </p:cTn>
                                        <p:tgtEl>
                                          <p:spTgt spid="4"/>
                                        </p:tgtEl>
                                        <p:attrNameLst>
                                          <p:attrName>style.visibility</p:attrName>
                                        </p:attrNameLst>
                                      </p:cBhvr>
                                      <p:to>
                                        <p:strVal val="hidden"/>
                                      </p:to>
                                    </p:set>
                                  </p:childTnLst>
                                </p:cTn>
                              </p:par>
                            </p:childTnLst>
                          </p:cTn>
                        </p:par>
                        <p:par>
                          <p:cTn id="38" fill="hold">
                            <p:stCondLst>
                              <p:cond delay="2000"/>
                            </p:stCondLst>
                            <p:childTnLst>
                              <p:par>
                                <p:cTn id="39" presetID="23" presetClass="entr" presetSubtype="16" fill="hold" grpId="0" nodeType="afterEffect">
                                  <p:stCondLst>
                                    <p:cond delay="0"/>
                                  </p:stCondLst>
                                  <p:childTnLst>
                                    <p:set>
                                      <p:cBhvr>
                                        <p:cTn id="40" dur="1" fill="hold">
                                          <p:stCondLst>
                                            <p:cond delay="0"/>
                                          </p:stCondLst>
                                        </p:cTn>
                                        <p:tgtEl>
                                          <p:spTgt spid="6"/>
                                        </p:tgtEl>
                                        <p:attrNameLst>
                                          <p:attrName>style.visibility</p:attrName>
                                        </p:attrNameLst>
                                      </p:cBhvr>
                                      <p:to>
                                        <p:strVal val="visible"/>
                                      </p:to>
                                    </p:set>
                                    <p:anim calcmode="lin" valueType="num">
                                      <p:cBhvr>
                                        <p:cTn id="41" dur="2000" fill="hold"/>
                                        <p:tgtEl>
                                          <p:spTgt spid="6"/>
                                        </p:tgtEl>
                                        <p:attrNameLst>
                                          <p:attrName>ppt_w</p:attrName>
                                        </p:attrNameLst>
                                      </p:cBhvr>
                                      <p:tavLst>
                                        <p:tav tm="0">
                                          <p:val>
                                            <p:fltVal val="0"/>
                                          </p:val>
                                        </p:tav>
                                        <p:tav tm="100000">
                                          <p:val>
                                            <p:strVal val="#ppt_w"/>
                                          </p:val>
                                        </p:tav>
                                      </p:tavLst>
                                    </p:anim>
                                    <p:anim calcmode="lin" valueType="num">
                                      <p:cBhvr>
                                        <p:cTn id="42" dur="2000" fill="hold"/>
                                        <p:tgtEl>
                                          <p:spTgt spid="6"/>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Obraz 4">
            <a:extLst>
              <a:ext uri="{FF2B5EF4-FFF2-40B4-BE49-F238E27FC236}">
                <a16:creationId xmlns:a16="http://schemas.microsoft.com/office/drawing/2014/main" id="{59A81C0D-5BCD-E72B-F4EB-2F21181559C0}"/>
              </a:ext>
            </a:extLst>
          </p:cNvPr>
          <p:cNvPicPr>
            <a:picLocks noChangeAspect="1"/>
          </p:cNvPicPr>
          <p:nvPr/>
        </p:nvPicPr>
        <p:blipFill>
          <a:blip r:embed="rId3"/>
          <a:stretch>
            <a:fillRect/>
          </a:stretch>
        </p:blipFill>
        <p:spPr>
          <a:xfrm rot="1809605" flipH="1">
            <a:off x="10475844" y="407292"/>
            <a:ext cx="1127461" cy="1080000"/>
          </a:xfrm>
          <a:prstGeom prst="rect">
            <a:avLst/>
          </a:prstGeom>
        </p:spPr>
      </p:pic>
      <p:cxnSp>
        <p:nvCxnSpPr>
          <p:cNvPr id="10" name="Łącznik prosty 9">
            <a:extLst>
              <a:ext uri="{FF2B5EF4-FFF2-40B4-BE49-F238E27FC236}">
                <a16:creationId xmlns:a16="http://schemas.microsoft.com/office/drawing/2014/main" id="{5DBD7E44-E5EA-4F6D-6C79-741113BF77AB}"/>
              </a:ext>
            </a:extLst>
          </p:cNvPr>
          <p:cNvCxnSpPr>
            <a:cxnSpLocks/>
          </p:cNvCxnSpPr>
          <p:nvPr/>
        </p:nvCxnSpPr>
        <p:spPr>
          <a:xfrm flipH="1">
            <a:off x="531845" y="867740"/>
            <a:ext cx="986245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pic>
        <p:nvPicPr>
          <p:cNvPr id="15" name="Obraz 14">
            <a:extLst>
              <a:ext uri="{FF2B5EF4-FFF2-40B4-BE49-F238E27FC236}">
                <a16:creationId xmlns:a16="http://schemas.microsoft.com/office/drawing/2014/main" id="{D51E85B5-C8FE-1068-DD77-1D3CE50109EA}"/>
              </a:ext>
            </a:extLst>
          </p:cNvPr>
          <p:cNvPicPr>
            <a:picLocks noChangeAspect="1"/>
          </p:cNvPicPr>
          <p:nvPr/>
        </p:nvPicPr>
        <p:blipFill>
          <a:blip r:embed="rId3"/>
          <a:stretch>
            <a:fillRect/>
          </a:stretch>
        </p:blipFill>
        <p:spPr>
          <a:xfrm rot="19790395">
            <a:off x="539892" y="5552939"/>
            <a:ext cx="1127461" cy="1080000"/>
          </a:xfrm>
          <a:prstGeom prst="rect">
            <a:avLst/>
          </a:prstGeom>
        </p:spPr>
      </p:pic>
      <p:cxnSp>
        <p:nvCxnSpPr>
          <p:cNvPr id="16" name="Łącznik prosty 15">
            <a:extLst>
              <a:ext uri="{FF2B5EF4-FFF2-40B4-BE49-F238E27FC236}">
                <a16:creationId xmlns:a16="http://schemas.microsoft.com/office/drawing/2014/main" id="{1CE0C0F9-701E-DAD3-CD1B-C074777CC054}"/>
              </a:ext>
            </a:extLst>
          </p:cNvPr>
          <p:cNvCxnSpPr/>
          <p:nvPr/>
        </p:nvCxnSpPr>
        <p:spPr>
          <a:xfrm>
            <a:off x="1748895" y="6013387"/>
            <a:ext cx="986245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pic>
        <p:nvPicPr>
          <p:cNvPr id="3" name="Grafika 2" descr="Dzwoniący budzik z wypełnieniem pełnym">
            <a:extLst>
              <a:ext uri="{FF2B5EF4-FFF2-40B4-BE49-F238E27FC236}">
                <a16:creationId xmlns:a16="http://schemas.microsoft.com/office/drawing/2014/main" id="{F2CD78A1-B854-BB8A-8DD7-7346C49B0F70}"/>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14165" y="1538315"/>
            <a:ext cx="3564294" cy="3564294"/>
          </a:xfrm>
          <a:prstGeom prst="rect">
            <a:avLst/>
          </a:prstGeom>
        </p:spPr>
      </p:pic>
      <p:pic>
        <p:nvPicPr>
          <p:cNvPr id="1028" name="Picture 4">
            <a:extLst>
              <a:ext uri="{FF2B5EF4-FFF2-40B4-BE49-F238E27FC236}">
                <a16:creationId xmlns:a16="http://schemas.microsoft.com/office/drawing/2014/main" id="{5B93632A-513A-9C37-D351-CA4A76D440B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rot="1139360">
            <a:off x="5628375" y="2712211"/>
            <a:ext cx="3048000" cy="3048000"/>
          </a:xfrm>
          <a:prstGeom prst="rect">
            <a:avLst/>
          </a:prstGeom>
          <a:noFill/>
          <a:extLst>
            <a:ext uri="{909E8E84-426E-40DD-AFC4-6F175D3DCCD1}">
              <a14:hiddenFill xmlns:a14="http://schemas.microsoft.com/office/drawing/2010/main">
                <a:solidFill>
                  <a:srgbClr val="FFFFFF"/>
                </a:solidFill>
              </a14:hiddenFill>
            </a:ext>
          </a:extLst>
        </p:spPr>
      </p:pic>
      <p:cxnSp>
        <p:nvCxnSpPr>
          <p:cNvPr id="9" name="Łącznik prosty 8">
            <a:extLst>
              <a:ext uri="{FF2B5EF4-FFF2-40B4-BE49-F238E27FC236}">
                <a16:creationId xmlns:a16="http://schemas.microsoft.com/office/drawing/2014/main" id="{459A579A-59A7-EBDD-84D1-794C82DD7089}"/>
              </a:ext>
            </a:extLst>
          </p:cNvPr>
          <p:cNvCxnSpPr/>
          <p:nvPr/>
        </p:nvCxnSpPr>
        <p:spPr>
          <a:xfrm>
            <a:off x="5673012" y="4730620"/>
            <a:ext cx="5366562" cy="0"/>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pic>
        <p:nvPicPr>
          <p:cNvPr id="12" name="Grafika 11" descr="Dzwoniący budzik z wypełnieniem pełnym">
            <a:extLst>
              <a:ext uri="{FF2B5EF4-FFF2-40B4-BE49-F238E27FC236}">
                <a16:creationId xmlns:a16="http://schemas.microsoft.com/office/drawing/2014/main" id="{CBF10EB6-88AF-3C05-9E82-6B19735B8683}"/>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814165" y="1538315"/>
            <a:ext cx="3564294" cy="3564294"/>
          </a:xfrm>
          <a:prstGeom prst="rect">
            <a:avLst/>
          </a:prstGeom>
        </p:spPr>
      </p:pic>
    </p:spTree>
    <p:extLst>
      <p:ext uri="{BB962C8B-B14F-4D97-AF65-F5344CB8AC3E}">
        <p14:creationId xmlns:p14="http://schemas.microsoft.com/office/powerpoint/2010/main" val="34182204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55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2000"/>
                                        <p:tgtEl>
                                          <p:spTgt spid="10"/>
                                        </p:tgtEl>
                                      </p:cBhvr>
                                    </p:animEffect>
                                  </p:childTnLst>
                                </p:cTn>
                              </p:par>
                              <p:par>
                                <p:cTn id="8" presetID="2" presetClass="entr" presetSubtype="8" decel="55000" fill="hold" nodeType="withEffect">
                                  <p:stCondLst>
                                    <p:cond delay="300"/>
                                  </p:stCondLst>
                                  <p:childTnLst>
                                    <p:set>
                                      <p:cBhvr>
                                        <p:cTn id="9" dur="1" fill="hold">
                                          <p:stCondLst>
                                            <p:cond delay="0"/>
                                          </p:stCondLst>
                                        </p:cTn>
                                        <p:tgtEl>
                                          <p:spTgt spid="5"/>
                                        </p:tgtEl>
                                        <p:attrNameLst>
                                          <p:attrName>style.visibility</p:attrName>
                                        </p:attrNameLst>
                                      </p:cBhvr>
                                      <p:to>
                                        <p:strVal val="visible"/>
                                      </p:to>
                                    </p:set>
                                    <p:anim calcmode="lin" valueType="num">
                                      <p:cBhvr additive="base">
                                        <p:cTn id="10" dur="2250" fill="hold"/>
                                        <p:tgtEl>
                                          <p:spTgt spid="5"/>
                                        </p:tgtEl>
                                        <p:attrNameLst>
                                          <p:attrName>ppt_x</p:attrName>
                                        </p:attrNameLst>
                                      </p:cBhvr>
                                      <p:tavLst>
                                        <p:tav tm="0">
                                          <p:val>
                                            <p:strVal val="0-#ppt_w/2"/>
                                          </p:val>
                                        </p:tav>
                                        <p:tav tm="100000">
                                          <p:val>
                                            <p:strVal val="#ppt_x"/>
                                          </p:val>
                                        </p:tav>
                                      </p:tavLst>
                                    </p:anim>
                                    <p:anim calcmode="lin" valueType="num">
                                      <p:cBhvr additive="base">
                                        <p:cTn id="11" dur="2250" fill="hold"/>
                                        <p:tgtEl>
                                          <p:spTgt spid="5"/>
                                        </p:tgtEl>
                                        <p:attrNameLst>
                                          <p:attrName>ppt_y</p:attrName>
                                        </p:attrNameLst>
                                      </p:cBhvr>
                                      <p:tavLst>
                                        <p:tav tm="0">
                                          <p:val>
                                            <p:strVal val="#ppt_y"/>
                                          </p:val>
                                        </p:tav>
                                        <p:tav tm="100000">
                                          <p:val>
                                            <p:strVal val="#ppt_y"/>
                                          </p:val>
                                        </p:tav>
                                      </p:tavLst>
                                    </p:anim>
                                  </p:childTnLst>
                                </p:cTn>
                              </p:par>
                              <p:par>
                                <p:cTn id="12" presetID="22" presetClass="entr" presetSubtype="2" fill="hold" nodeType="withEffect">
                                  <p:stCondLst>
                                    <p:cond delay="550"/>
                                  </p:stCondLst>
                                  <p:childTnLst>
                                    <p:set>
                                      <p:cBhvr>
                                        <p:cTn id="13" dur="1" fill="hold">
                                          <p:stCondLst>
                                            <p:cond delay="0"/>
                                          </p:stCondLst>
                                        </p:cTn>
                                        <p:tgtEl>
                                          <p:spTgt spid="16"/>
                                        </p:tgtEl>
                                        <p:attrNameLst>
                                          <p:attrName>style.visibility</p:attrName>
                                        </p:attrNameLst>
                                      </p:cBhvr>
                                      <p:to>
                                        <p:strVal val="visible"/>
                                      </p:to>
                                    </p:set>
                                    <p:animEffect transition="in" filter="wipe(right)">
                                      <p:cBhvr>
                                        <p:cTn id="14" dur="2000"/>
                                        <p:tgtEl>
                                          <p:spTgt spid="16"/>
                                        </p:tgtEl>
                                      </p:cBhvr>
                                    </p:animEffect>
                                  </p:childTnLst>
                                </p:cTn>
                              </p:par>
                              <p:par>
                                <p:cTn id="15" presetID="2" presetClass="entr" presetSubtype="2" decel="55000" fill="hold" nodeType="withEffect">
                                  <p:stCondLst>
                                    <p:cond delay="300"/>
                                  </p:stCondLst>
                                  <p:childTnLst>
                                    <p:set>
                                      <p:cBhvr>
                                        <p:cTn id="16" dur="1" fill="hold">
                                          <p:stCondLst>
                                            <p:cond delay="0"/>
                                          </p:stCondLst>
                                        </p:cTn>
                                        <p:tgtEl>
                                          <p:spTgt spid="15"/>
                                        </p:tgtEl>
                                        <p:attrNameLst>
                                          <p:attrName>style.visibility</p:attrName>
                                        </p:attrNameLst>
                                      </p:cBhvr>
                                      <p:to>
                                        <p:strVal val="visible"/>
                                      </p:to>
                                    </p:set>
                                    <p:anim calcmode="lin" valueType="num">
                                      <p:cBhvr additive="base">
                                        <p:cTn id="17" dur="2250" fill="hold"/>
                                        <p:tgtEl>
                                          <p:spTgt spid="15"/>
                                        </p:tgtEl>
                                        <p:attrNameLst>
                                          <p:attrName>ppt_x</p:attrName>
                                        </p:attrNameLst>
                                      </p:cBhvr>
                                      <p:tavLst>
                                        <p:tav tm="0">
                                          <p:val>
                                            <p:strVal val="1+#ppt_w/2"/>
                                          </p:val>
                                        </p:tav>
                                        <p:tav tm="100000">
                                          <p:val>
                                            <p:strVal val="#ppt_x"/>
                                          </p:val>
                                        </p:tav>
                                      </p:tavLst>
                                    </p:anim>
                                    <p:anim calcmode="lin" valueType="num">
                                      <p:cBhvr additive="base">
                                        <p:cTn id="18" dur="2250" fill="hold"/>
                                        <p:tgtEl>
                                          <p:spTgt spid="15"/>
                                        </p:tgtEl>
                                        <p:attrNameLst>
                                          <p:attrName>ppt_y</p:attrName>
                                        </p:attrNameLst>
                                      </p:cBhvr>
                                      <p:tavLst>
                                        <p:tav tm="0">
                                          <p:val>
                                            <p:strVal val="#ppt_y"/>
                                          </p:val>
                                        </p:tav>
                                        <p:tav tm="100000">
                                          <p:val>
                                            <p:strVal val="#ppt_y"/>
                                          </p:val>
                                        </p:tav>
                                      </p:tavLst>
                                    </p:anim>
                                  </p:childTnLst>
                                </p:cTn>
                              </p:par>
                            </p:childTnLst>
                          </p:cTn>
                        </p:par>
                        <p:par>
                          <p:cTn id="19" fill="hold">
                            <p:stCondLst>
                              <p:cond delay="2550"/>
                            </p:stCondLst>
                            <p:childTnLst>
                              <p:par>
                                <p:cTn id="20" presetID="10" presetClass="entr" presetSubtype="0" fill="hold" nodeType="afterEffect">
                                  <p:stCondLst>
                                    <p:cond delay="0"/>
                                  </p:stCondLst>
                                  <p:childTnLst>
                                    <p:set>
                                      <p:cBhvr>
                                        <p:cTn id="21" dur="1" fill="hold">
                                          <p:stCondLst>
                                            <p:cond delay="0"/>
                                          </p:stCondLst>
                                        </p:cTn>
                                        <p:tgtEl>
                                          <p:spTgt spid="1028"/>
                                        </p:tgtEl>
                                        <p:attrNameLst>
                                          <p:attrName>style.visibility</p:attrName>
                                        </p:attrNameLst>
                                      </p:cBhvr>
                                      <p:to>
                                        <p:strVal val="visible"/>
                                      </p:to>
                                    </p:set>
                                    <p:animEffect transition="in" filter="fade">
                                      <p:cBhvr>
                                        <p:cTn id="22" dur="500"/>
                                        <p:tgtEl>
                                          <p:spTgt spid="1028"/>
                                        </p:tgtEl>
                                      </p:cBhvr>
                                    </p:animEffect>
                                  </p:childTnLst>
                                </p:cTn>
                              </p:par>
                              <p:par>
                                <p:cTn id="23" presetID="10" presetClass="entr" presetSubtype="0" fill="hold" nodeType="with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fade">
                                      <p:cBhvr>
                                        <p:cTn id="25" dur="500"/>
                                        <p:tgtEl>
                                          <p:spTgt spid="3"/>
                                        </p:tgtEl>
                                      </p:cBhvr>
                                    </p:animEffect>
                                  </p:childTnLst>
                                </p:cTn>
                              </p:par>
                              <p:par>
                                <p:cTn id="26" presetID="10" presetClass="entr" presetSubtype="0" fill="hold" nodeType="with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500"/>
                                        <p:tgtEl>
                                          <p:spTgt spid="9"/>
                                        </p:tgtEl>
                                      </p:cBhvr>
                                    </p:animEffect>
                                  </p:childTnLst>
                                </p:cTn>
                              </p:par>
                            </p:childTnLst>
                          </p:cTn>
                        </p:par>
                        <p:par>
                          <p:cTn id="29" fill="hold">
                            <p:stCondLst>
                              <p:cond delay="3050"/>
                            </p:stCondLst>
                            <p:childTnLst>
                              <p:par>
                                <p:cTn id="30" presetID="8" presetClass="emph" presetSubtype="0" accel="10000" fill="hold" nodeType="afterEffect">
                                  <p:stCondLst>
                                    <p:cond delay="2000"/>
                                  </p:stCondLst>
                                  <p:childTnLst>
                                    <p:animRot by="-1800000">
                                      <p:cBhvr>
                                        <p:cTn id="31" dur="2000" fill="hold"/>
                                        <p:tgtEl>
                                          <p:spTgt spid="1028"/>
                                        </p:tgtEl>
                                        <p:attrNameLst>
                                          <p:attrName>r</p:attrName>
                                        </p:attrNameLst>
                                      </p:cBhvr>
                                    </p:animRot>
                                  </p:childTnLst>
                                </p:cTn>
                              </p:par>
                              <p:par>
                                <p:cTn id="32" presetID="56" presetClass="path" presetSubtype="0" accel="50000" decel="50000" fill="hold" nodeType="withEffect">
                                  <p:stCondLst>
                                    <p:cond delay="2000"/>
                                  </p:stCondLst>
                                  <p:childTnLst>
                                    <p:animMotion origin="layout" path="M 1.45833E-6 -2.59259E-6 L 0.56341 -0.33981 " pathEditMode="relative" rAng="0" ptsTypes="AA">
                                      <p:cBhvr>
                                        <p:cTn id="33" dur="2000" fill="hold"/>
                                        <p:tgtEl>
                                          <p:spTgt spid="1028"/>
                                        </p:tgtEl>
                                        <p:attrNameLst>
                                          <p:attrName>ppt_x</p:attrName>
                                          <p:attrName>ppt_y</p:attrName>
                                        </p:attrNameLst>
                                      </p:cBhvr>
                                      <p:rCtr x="28164" y="-16991"/>
                                    </p:animMotion>
                                  </p:childTnLst>
                                </p:cTn>
                              </p:par>
                            </p:childTnLst>
                          </p:cTn>
                        </p:par>
                        <p:par>
                          <p:cTn id="34" fill="hold">
                            <p:stCondLst>
                              <p:cond delay="7050"/>
                            </p:stCondLst>
                            <p:childTnLst>
                              <p:par>
                                <p:cTn id="35" presetID="1" presetClass="exit" presetSubtype="0" fill="hold" nodeType="afterEffect">
                                  <p:stCondLst>
                                    <p:cond delay="2000"/>
                                  </p:stCondLst>
                                  <p:childTnLst>
                                    <p:set>
                                      <p:cBhvr>
                                        <p:cTn id="36" dur="1" fill="hold">
                                          <p:stCondLst>
                                            <p:cond delay="0"/>
                                          </p:stCondLst>
                                        </p:cTn>
                                        <p:tgtEl>
                                          <p:spTgt spid="3"/>
                                        </p:tgtEl>
                                        <p:attrNameLst>
                                          <p:attrName>style.visibility</p:attrName>
                                        </p:attrNameLst>
                                      </p:cBhvr>
                                      <p:to>
                                        <p:strVal val="hidden"/>
                                      </p:to>
                                    </p:set>
                                  </p:childTnLst>
                                </p:cTn>
                              </p:par>
                            </p:childTnLst>
                          </p:cTn>
                        </p:par>
                        <p:par>
                          <p:cTn id="37" fill="hold">
                            <p:stCondLst>
                              <p:cond delay="9050"/>
                            </p:stCondLst>
                            <p:childTnLst>
                              <p:par>
                                <p:cTn id="38" presetID="1" presetClass="entr" presetSubtype="0" fill="hold" nodeType="afterEffect">
                                  <p:stCondLst>
                                    <p:cond delay="0"/>
                                  </p:stCondLst>
                                  <p:childTnLst>
                                    <p:set>
                                      <p:cBhvr>
                                        <p:cTn id="39" dur="1" fill="hold">
                                          <p:stCondLst>
                                            <p:cond delay="0"/>
                                          </p:stCondLst>
                                        </p:cTn>
                                        <p:tgtEl>
                                          <p:spTgt spid="12"/>
                                        </p:tgtEl>
                                        <p:attrNameLst>
                                          <p:attrName>style.visibility</p:attrName>
                                        </p:attrNameLst>
                                      </p:cBhvr>
                                      <p:to>
                                        <p:strVal val="visible"/>
                                      </p:to>
                                    </p:set>
                                  </p:childTnLst>
                                </p:cTn>
                              </p:par>
                              <p:par>
                                <p:cTn id="40" presetID="32" presetClass="emph" presetSubtype="0" repeatCount="indefinite" fill="hold" nodeType="withEffect">
                                  <p:stCondLst>
                                    <p:cond delay="0"/>
                                  </p:stCondLst>
                                  <p:childTnLst>
                                    <p:animRot by="120000">
                                      <p:cBhvr>
                                        <p:cTn id="41" dur="50" fill="hold">
                                          <p:stCondLst>
                                            <p:cond delay="0"/>
                                          </p:stCondLst>
                                        </p:cTn>
                                        <p:tgtEl>
                                          <p:spTgt spid="12"/>
                                        </p:tgtEl>
                                        <p:attrNameLst>
                                          <p:attrName>r</p:attrName>
                                        </p:attrNameLst>
                                      </p:cBhvr>
                                    </p:animRot>
                                    <p:animRot by="-240000">
                                      <p:cBhvr>
                                        <p:cTn id="42" dur="100" fill="hold">
                                          <p:stCondLst>
                                            <p:cond delay="100"/>
                                          </p:stCondLst>
                                        </p:cTn>
                                        <p:tgtEl>
                                          <p:spTgt spid="12"/>
                                        </p:tgtEl>
                                        <p:attrNameLst>
                                          <p:attrName>r</p:attrName>
                                        </p:attrNameLst>
                                      </p:cBhvr>
                                    </p:animRot>
                                    <p:animRot by="240000">
                                      <p:cBhvr>
                                        <p:cTn id="43" dur="100" fill="hold">
                                          <p:stCondLst>
                                            <p:cond delay="200"/>
                                          </p:stCondLst>
                                        </p:cTn>
                                        <p:tgtEl>
                                          <p:spTgt spid="12"/>
                                        </p:tgtEl>
                                        <p:attrNameLst>
                                          <p:attrName>r</p:attrName>
                                        </p:attrNameLst>
                                      </p:cBhvr>
                                    </p:animRot>
                                    <p:animRot by="-240000">
                                      <p:cBhvr>
                                        <p:cTn id="44" dur="100" fill="hold">
                                          <p:stCondLst>
                                            <p:cond delay="300"/>
                                          </p:stCondLst>
                                        </p:cTn>
                                        <p:tgtEl>
                                          <p:spTgt spid="12"/>
                                        </p:tgtEl>
                                        <p:attrNameLst>
                                          <p:attrName>r</p:attrName>
                                        </p:attrNameLst>
                                      </p:cBhvr>
                                    </p:animRot>
                                    <p:animRot by="120000">
                                      <p:cBhvr>
                                        <p:cTn id="45" dur="100" fill="hold">
                                          <p:stCondLst>
                                            <p:cond delay="400"/>
                                          </p:stCondLst>
                                        </p:cTn>
                                        <p:tgtEl>
                                          <p:spTgt spid="1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Obraz 4">
            <a:extLst>
              <a:ext uri="{FF2B5EF4-FFF2-40B4-BE49-F238E27FC236}">
                <a16:creationId xmlns:a16="http://schemas.microsoft.com/office/drawing/2014/main" id="{59A81C0D-5BCD-E72B-F4EB-2F21181559C0}"/>
              </a:ext>
            </a:extLst>
          </p:cNvPr>
          <p:cNvPicPr>
            <a:picLocks noChangeAspect="1"/>
          </p:cNvPicPr>
          <p:nvPr/>
        </p:nvPicPr>
        <p:blipFill>
          <a:blip r:embed="rId3"/>
          <a:stretch>
            <a:fillRect/>
          </a:stretch>
        </p:blipFill>
        <p:spPr>
          <a:xfrm rot="1809605" flipH="1">
            <a:off x="10475844" y="407292"/>
            <a:ext cx="1127461" cy="1080000"/>
          </a:xfrm>
          <a:prstGeom prst="rect">
            <a:avLst/>
          </a:prstGeom>
        </p:spPr>
      </p:pic>
      <p:cxnSp>
        <p:nvCxnSpPr>
          <p:cNvPr id="10" name="Łącznik prosty 9">
            <a:extLst>
              <a:ext uri="{FF2B5EF4-FFF2-40B4-BE49-F238E27FC236}">
                <a16:creationId xmlns:a16="http://schemas.microsoft.com/office/drawing/2014/main" id="{5DBD7E44-E5EA-4F6D-6C79-741113BF77AB}"/>
              </a:ext>
            </a:extLst>
          </p:cNvPr>
          <p:cNvCxnSpPr>
            <a:cxnSpLocks/>
          </p:cNvCxnSpPr>
          <p:nvPr/>
        </p:nvCxnSpPr>
        <p:spPr>
          <a:xfrm flipH="1">
            <a:off x="531845" y="867740"/>
            <a:ext cx="986245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pic>
        <p:nvPicPr>
          <p:cNvPr id="15" name="Obraz 14">
            <a:extLst>
              <a:ext uri="{FF2B5EF4-FFF2-40B4-BE49-F238E27FC236}">
                <a16:creationId xmlns:a16="http://schemas.microsoft.com/office/drawing/2014/main" id="{D51E85B5-C8FE-1068-DD77-1D3CE50109EA}"/>
              </a:ext>
            </a:extLst>
          </p:cNvPr>
          <p:cNvPicPr>
            <a:picLocks noChangeAspect="1"/>
          </p:cNvPicPr>
          <p:nvPr/>
        </p:nvPicPr>
        <p:blipFill>
          <a:blip r:embed="rId3"/>
          <a:stretch>
            <a:fillRect/>
          </a:stretch>
        </p:blipFill>
        <p:spPr>
          <a:xfrm rot="19790395">
            <a:off x="539892" y="5552939"/>
            <a:ext cx="1127461" cy="1080000"/>
          </a:xfrm>
          <a:prstGeom prst="rect">
            <a:avLst/>
          </a:prstGeom>
        </p:spPr>
      </p:pic>
      <p:cxnSp>
        <p:nvCxnSpPr>
          <p:cNvPr id="16" name="Łącznik prosty 15">
            <a:extLst>
              <a:ext uri="{FF2B5EF4-FFF2-40B4-BE49-F238E27FC236}">
                <a16:creationId xmlns:a16="http://schemas.microsoft.com/office/drawing/2014/main" id="{1CE0C0F9-701E-DAD3-CD1B-C074777CC054}"/>
              </a:ext>
            </a:extLst>
          </p:cNvPr>
          <p:cNvCxnSpPr/>
          <p:nvPr/>
        </p:nvCxnSpPr>
        <p:spPr>
          <a:xfrm>
            <a:off x="1748895" y="6013387"/>
            <a:ext cx="986245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0" name="pole tekstowe 19">
            <a:extLst>
              <a:ext uri="{FF2B5EF4-FFF2-40B4-BE49-F238E27FC236}">
                <a16:creationId xmlns:a16="http://schemas.microsoft.com/office/drawing/2014/main" id="{2F0D6F3E-D10B-E7EE-49F8-3FF6C44A7039}"/>
              </a:ext>
            </a:extLst>
          </p:cNvPr>
          <p:cNvSpPr txBox="1"/>
          <p:nvPr/>
        </p:nvSpPr>
        <p:spPr>
          <a:xfrm>
            <a:off x="1045029" y="1230392"/>
            <a:ext cx="10879493" cy="3816429"/>
          </a:xfrm>
          <a:prstGeom prst="rect">
            <a:avLst/>
          </a:prstGeom>
          <a:noFill/>
        </p:spPr>
        <p:txBody>
          <a:bodyPr wrap="square" rtlCol="0">
            <a:spAutoFit/>
          </a:bodyPr>
          <a:lstStyle/>
          <a:p>
            <a:r>
              <a:rPr lang="pl-PL" sz="2800" b="1">
                <a:latin typeface="+mj-lt"/>
              </a:rPr>
              <a:t>Skupiamy się na:</a:t>
            </a:r>
          </a:p>
          <a:p>
            <a:pPr marL="285750" indent="-285750">
              <a:buFontTx/>
              <a:buChar char="-"/>
            </a:pPr>
            <a:endParaRPr lang="pl-PL" sz="2800">
              <a:latin typeface="+mj-lt"/>
            </a:endParaRPr>
          </a:p>
          <a:p>
            <a:r>
              <a:rPr lang="pl-PL" sz="2800">
                <a:latin typeface="+mj-lt"/>
              </a:rPr>
              <a:t>		</a:t>
            </a:r>
          </a:p>
          <a:p>
            <a:r>
              <a:rPr lang="pl-PL" sz="2800">
                <a:latin typeface="+mj-lt"/>
              </a:rPr>
              <a:t>		średnim opóźnieniu lotu dla danego lotniska</a:t>
            </a:r>
          </a:p>
          <a:p>
            <a:pPr marL="285750" indent="-285750">
              <a:buFontTx/>
              <a:buChar char="-"/>
            </a:pPr>
            <a:endParaRPr lang="pl-PL" sz="2800">
              <a:latin typeface="+mj-lt"/>
            </a:endParaRPr>
          </a:p>
          <a:p>
            <a:pPr marL="285750" indent="-285750">
              <a:buFontTx/>
              <a:buChar char="-"/>
            </a:pPr>
            <a:endParaRPr lang="pl-PL" sz="2800">
              <a:latin typeface="+mj-lt"/>
            </a:endParaRPr>
          </a:p>
          <a:p>
            <a:pPr marL="285750" indent="-285750">
              <a:buFontTx/>
              <a:buChar char="-"/>
            </a:pPr>
            <a:endParaRPr lang="pl-PL" sz="2800">
              <a:latin typeface="+mj-lt"/>
            </a:endParaRPr>
          </a:p>
          <a:p>
            <a:r>
              <a:rPr lang="pl-PL" sz="2800">
                <a:latin typeface="+mj-lt"/>
              </a:rPr>
              <a:t>		współczynniku odwołanych lotów (odwołane / wszystkie)</a:t>
            </a:r>
          </a:p>
          <a:p>
            <a:pPr marL="285750" indent="-285750">
              <a:buFontTx/>
              <a:buChar char="-"/>
            </a:pPr>
            <a:endParaRPr lang="pl-PL"/>
          </a:p>
        </p:txBody>
      </p:sp>
      <p:pic>
        <p:nvPicPr>
          <p:cNvPr id="3" name="Grafika 2" descr="Zegarek z wypełnieniem pełnym">
            <a:extLst>
              <a:ext uri="{FF2B5EF4-FFF2-40B4-BE49-F238E27FC236}">
                <a16:creationId xmlns:a16="http://schemas.microsoft.com/office/drawing/2014/main" id="{CECA9736-E283-745B-11FA-490F9DE44295}"/>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94652" y="2134077"/>
            <a:ext cx="1332000" cy="1332000"/>
          </a:xfrm>
          <a:prstGeom prst="rect">
            <a:avLst/>
          </a:prstGeom>
        </p:spPr>
      </p:pic>
      <p:pic>
        <p:nvPicPr>
          <p:cNvPr id="6" name="Grafika 5" descr="Start samolotu z wypełnieniem pełnym">
            <a:extLst>
              <a:ext uri="{FF2B5EF4-FFF2-40B4-BE49-F238E27FC236}">
                <a16:creationId xmlns:a16="http://schemas.microsoft.com/office/drawing/2014/main" id="{D392A28E-7492-2FDA-7B67-2C2F3BE1F2EA}"/>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094652" y="3885033"/>
            <a:ext cx="1332000" cy="1332000"/>
          </a:xfrm>
          <a:prstGeom prst="rect">
            <a:avLst/>
          </a:prstGeom>
        </p:spPr>
      </p:pic>
      <p:sp>
        <p:nvSpPr>
          <p:cNvPr id="7" name="Znak mnożenia 6">
            <a:extLst>
              <a:ext uri="{FF2B5EF4-FFF2-40B4-BE49-F238E27FC236}">
                <a16:creationId xmlns:a16="http://schemas.microsoft.com/office/drawing/2014/main" id="{214E1C90-6A13-2AAF-A832-9D1620230D81}"/>
              </a:ext>
            </a:extLst>
          </p:cNvPr>
          <p:cNvSpPr/>
          <p:nvPr/>
        </p:nvSpPr>
        <p:spPr>
          <a:xfrm>
            <a:off x="532471" y="3306231"/>
            <a:ext cx="2456361" cy="2396294"/>
          </a:xfrm>
          <a:prstGeom prst="mathMultiply">
            <a:avLst>
              <a:gd name="adj1" fmla="val 2574"/>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ln w="6350">
                <a:solidFill>
                  <a:schemeClr val="tx1"/>
                </a:solidFill>
              </a:ln>
            </a:endParaRPr>
          </a:p>
        </p:txBody>
      </p:sp>
    </p:spTree>
    <p:extLst>
      <p:ext uri="{BB962C8B-B14F-4D97-AF65-F5344CB8AC3E}">
        <p14:creationId xmlns:p14="http://schemas.microsoft.com/office/powerpoint/2010/main" val="20884020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55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2000"/>
                                        <p:tgtEl>
                                          <p:spTgt spid="10"/>
                                        </p:tgtEl>
                                      </p:cBhvr>
                                    </p:animEffect>
                                  </p:childTnLst>
                                </p:cTn>
                              </p:par>
                              <p:par>
                                <p:cTn id="8" presetID="2" presetClass="entr" presetSubtype="8" decel="55000" fill="hold" nodeType="withEffect">
                                  <p:stCondLst>
                                    <p:cond delay="300"/>
                                  </p:stCondLst>
                                  <p:childTnLst>
                                    <p:set>
                                      <p:cBhvr>
                                        <p:cTn id="9" dur="1" fill="hold">
                                          <p:stCondLst>
                                            <p:cond delay="0"/>
                                          </p:stCondLst>
                                        </p:cTn>
                                        <p:tgtEl>
                                          <p:spTgt spid="5"/>
                                        </p:tgtEl>
                                        <p:attrNameLst>
                                          <p:attrName>style.visibility</p:attrName>
                                        </p:attrNameLst>
                                      </p:cBhvr>
                                      <p:to>
                                        <p:strVal val="visible"/>
                                      </p:to>
                                    </p:set>
                                    <p:anim calcmode="lin" valueType="num">
                                      <p:cBhvr additive="base">
                                        <p:cTn id="10" dur="2250" fill="hold"/>
                                        <p:tgtEl>
                                          <p:spTgt spid="5"/>
                                        </p:tgtEl>
                                        <p:attrNameLst>
                                          <p:attrName>ppt_x</p:attrName>
                                        </p:attrNameLst>
                                      </p:cBhvr>
                                      <p:tavLst>
                                        <p:tav tm="0">
                                          <p:val>
                                            <p:strVal val="0-#ppt_w/2"/>
                                          </p:val>
                                        </p:tav>
                                        <p:tav tm="100000">
                                          <p:val>
                                            <p:strVal val="#ppt_x"/>
                                          </p:val>
                                        </p:tav>
                                      </p:tavLst>
                                    </p:anim>
                                    <p:anim calcmode="lin" valueType="num">
                                      <p:cBhvr additive="base">
                                        <p:cTn id="11" dur="2250" fill="hold"/>
                                        <p:tgtEl>
                                          <p:spTgt spid="5"/>
                                        </p:tgtEl>
                                        <p:attrNameLst>
                                          <p:attrName>ppt_y</p:attrName>
                                        </p:attrNameLst>
                                      </p:cBhvr>
                                      <p:tavLst>
                                        <p:tav tm="0">
                                          <p:val>
                                            <p:strVal val="#ppt_y"/>
                                          </p:val>
                                        </p:tav>
                                        <p:tav tm="100000">
                                          <p:val>
                                            <p:strVal val="#ppt_y"/>
                                          </p:val>
                                        </p:tav>
                                      </p:tavLst>
                                    </p:anim>
                                  </p:childTnLst>
                                </p:cTn>
                              </p:par>
                              <p:par>
                                <p:cTn id="12" presetID="22" presetClass="entr" presetSubtype="2" fill="hold" nodeType="withEffect">
                                  <p:stCondLst>
                                    <p:cond delay="550"/>
                                  </p:stCondLst>
                                  <p:childTnLst>
                                    <p:set>
                                      <p:cBhvr>
                                        <p:cTn id="13" dur="1" fill="hold">
                                          <p:stCondLst>
                                            <p:cond delay="0"/>
                                          </p:stCondLst>
                                        </p:cTn>
                                        <p:tgtEl>
                                          <p:spTgt spid="16"/>
                                        </p:tgtEl>
                                        <p:attrNameLst>
                                          <p:attrName>style.visibility</p:attrName>
                                        </p:attrNameLst>
                                      </p:cBhvr>
                                      <p:to>
                                        <p:strVal val="visible"/>
                                      </p:to>
                                    </p:set>
                                    <p:animEffect transition="in" filter="wipe(right)">
                                      <p:cBhvr>
                                        <p:cTn id="14" dur="2000"/>
                                        <p:tgtEl>
                                          <p:spTgt spid="16"/>
                                        </p:tgtEl>
                                      </p:cBhvr>
                                    </p:animEffect>
                                  </p:childTnLst>
                                </p:cTn>
                              </p:par>
                              <p:par>
                                <p:cTn id="15" presetID="2" presetClass="entr" presetSubtype="2" decel="55000" fill="hold" nodeType="withEffect">
                                  <p:stCondLst>
                                    <p:cond delay="300"/>
                                  </p:stCondLst>
                                  <p:childTnLst>
                                    <p:set>
                                      <p:cBhvr>
                                        <p:cTn id="16" dur="1" fill="hold">
                                          <p:stCondLst>
                                            <p:cond delay="0"/>
                                          </p:stCondLst>
                                        </p:cTn>
                                        <p:tgtEl>
                                          <p:spTgt spid="15"/>
                                        </p:tgtEl>
                                        <p:attrNameLst>
                                          <p:attrName>style.visibility</p:attrName>
                                        </p:attrNameLst>
                                      </p:cBhvr>
                                      <p:to>
                                        <p:strVal val="visible"/>
                                      </p:to>
                                    </p:set>
                                    <p:anim calcmode="lin" valueType="num">
                                      <p:cBhvr additive="base">
                                        <p:cTn id="17" dur="2250" fill="hold"/>
                                        <p:tgtEl>
                                          <p:spTgt spid="15"/>
                                        </p:tgtEl>
                                        <p:attrNameLst>
                                          <p:attrName>ppt_x</p:attrName>
                                        </p:attrNameLst>
                                      </p:cBhvr>
                                      <p:tavLst>
                                        <p:tav tm="0">
                                          <p:val>
                                            <p:strVal val="1+#ppt_w/2"/>
                                          </p:val>
                                        </p:tav>
                                        <p:tav tm="100000">
                                          <p:val>
                                            <p:strVal val="#ppt_x"/>
                                          </p:val>
                                        </p:tav>
                                      </p:tavLst>
                                    </p:anim>
                                    <p:anim calcmode="lin" valueType="num">
                                      <p:cBhvr additive="base">
                                        <p:cTn id="18" dur="2250" fill="hold"/>
                                        <p:tgtEl>
                                          <p:spTgt spid="15"/>
                                        </p:tgtEl>
                                        <p:attrNameLst>
                                          <p:attrName>ppt_y</p:attrName>
                                        </p:attrNameLst>
                                      </p:cBhvr>
                                      <p:tavLst>
                                        <p:tav tm="0">
                                          <p:val>
                                            <p:strVal val="#ppt_y"/>
                                          </p:val>
                                        </p:tav>
                                        <p:tav tm="100000">
                                          <p:val>
                                            <p:strVal val="#ppt_y"/>
                                          </p:val>
                                        </p:tav>
                                      </p:tavLst>
                                    </p:anim>
                                  </p:childTnLst>
                                </p:cTn>
                              </p:par>
                            </p:childTnLst>
                          </p:cTn>
                        </p:par>
                        <p:par>
                          <p:cTn id="19" fill="hold">
                            <p:stCondLst>
                              <p:cond delay="2550"/>
                            </p:stCondLst>
                            <p:childTnLst>
                              <p:par>
                                <p:cTn id="20" presetID="10" presetClass="entr" presetSubtype="0" fill="hold" grpId="0" nodeType="after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fade">
                                      <p:cBhvr>
                                        <p:cTn id="22" dur="500"/>
                                        <p:tgtEl>
                                          <p:spTgt spid="20"/>
                                        </p:tgtEl>
                                      </p:cBhvr>
                                    </p:animEffect>
                                  </p:childTnLst>
                                </p:cTn>
                              </p:par>
                              <p:par>
                                <p:cTn id="23" presetID="10" presetClass="entr" presetSubtype="0" fill="hold" nodeType="with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fade">
                                      <p:cBhvr>
                                        <p:cTn id="25" dur="500"/>
                                        <p:tgtEl>
                                          <p:spTgt spid="3"/>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fade">
                                      <p:cBhvr>
                                        <p:cTn id="28" dur="500"/>
                                        <p:tgtEl>
                                          <p:spTgt spid="7"/>
                                        </p:tgtEl>
                                      </p:cBhvr>
                                    </p:animEffect>
                                  </p:childTnLst>
                                </p:cTn>
                              </p:par>
                              <p:par>
                                <p:cTn id="29" presetID="10" presetClass="entr" presetSubtype="0" fill="hold" nodeType="with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fade">
                                      <p:cBhvr>
                                        <p:cTn id="3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7"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3488C0E7-0D53-D032-AB17-9EE8F12A0005}"/>
              </a:ext>
            </a:extLst>
          </p:cNvPr>
          <p:cNvSpPr>
            <a:spLocks noGrp="1"/>
          </p:cNvSpPr>
          <p:nvPr>
            <p:ph type="title"/>
          </p:nvPr>
        </p:nvSpPr>
        <p:spPr/>
        <p:txBody>
          <a:bodyPr/>
          <a:lstStyle/>
          <a:p>
            <a:endParaRPr lang="pl-PL"/>
          </a:p>
        </p:txBody>
      </p:sp>
      <p:pic>
        <p:nvPicPr>
          <p:cNvPr id="4" name="Obraz 3" descr="Obraz zawierający tekst, zrzut ekranu, Wielobarwność, diagram&#10;&#10;Opis wygenerowany automatycznie">
            <a:extLst>
              <a:ext uri="{FF2B5EF4-FFF2-40B4-BE49-F238E27FC236}">
                <a16:creationId xmlns:a16="http://schemas.microsoft.com/office/drawing/2014/main" id="{A11D13BA-C8DC-B395-B9FB-280CC2CEECE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2501" y="0"/>
            <a:ext cx="10286999" cy="6858000"/>
          </a:xfrm>
          <a:prstGeom prst="rect">
            <a:avLst/>
          </a:prstGeom>
          <a:ln>
            <a:noFill/>
          </a:ln>
        </p:spPr>
      </p:pic>
      <p:pic>
        <p:nvPicPr>
          <p:cNvPr id="6" name="Symbol zastępczy zawartości 5" descr="Samolot z wypełnieniem pełnym">
            <a:extLst>
              <a:ext uri="{FF2B5EF4-FFF2-40B4-BE49-F238E27FC236}">
                <a16:creationId xmlns:a16="http://schemas.microsoft.com/office/drawing/2014/main" id="{AC80744E-B935-399B-FF2B-27E372E4B280}"/>
              </a:ext>
            </a:extLst>
          </p:cNvPr>
          <p:cNvPicPr>
            <a:picLocks noGrp="1" noChangeAspect="1"/>
          </p:cNvPicPr>
          <p:nvPr>
            <p:ph idx="1"/>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5400000">
            <a:off x="11427461" y="201295"/>
            <a:ext cx="571499" cy="571499"/>
          </a:xfrm>
        </p:spPr>
      </p:pic>
      <p:pic>
        <p:nvPicPr>
          <p:cNvPr id="7" name="Symbol zastępczy zawartości 5" descr="Samolot z wypełnieniem pełnym">
            <a:extLst>
              <a:ext uri="{FF2B5EF4-FFF2-40B4-BE49-F238E27FC236}">
                <a16:creationId xmlns:a16="http://schemas.microsoft.com/office/drawing/2014/main" id="{A7142137-48B4-0384-5EBA-FC5F8DE67AF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16200000" flipH="1">
            <a:off x="266701" y="6094095"/>
            <a:ext cx="571499" cy="571499"/>
          </a:xfrm>
          <a:prstGeom prst="rect">
            <a:avLst/>
          </a:prstGeom>
        </p:spPr>
      </p:pic>
    </p:spTree>
    <p:extLst>
      <p:ext uri="{BB962C8B-B14F-4D97-AF65-F5344CB8AC3E}">
        <p14:creationId xmlns:p14="http://schemas.microsoft.com/office/powerpoint/2010/main" val="2941558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50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Obraz 2" descr="Obraz zawierający tekst, zrzut ekranu, Wielobarwność, diagram&#10;&#10;Opis wygenerowany automatycznie">
            <a:extLst>
              <a:ext uri="{FF2B5EF4-FFF2-40B4-BE49-F238E27FC236}">
                <a16:creationId xmlns:a16="http://schemas.microsoft.com/office/drawing/2014/main" id="{3BDFFCAD-E556-77CC-0F03-160B6DA1E89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1000" y="0"/>
            <a:ext cx="11430000" cy="6858000"/>
          </a:xfrm>
          <a:prstGeom prst="rect">
            <a:avLst/>
          </a:prstGeom>
        </p:spPr>
      </p:pic>
      <p:pic>
        <p:nvPicPr>
          <p:cNvPr id="6" name="Symbol zastępczy zawartości 5" descr="Samolot z wypełnieniem pełnym">
            <a:extLst>
              <a:ext uri="{FF2B5EF4-FFF2-40B4-BE49-F238E27FC236}">
                <a16:creationId xmlns:a16="http://schemas.microsoft.com/office/drawing/2014/main" id="{AC80744E-B935-399B-FF2B-27E372E4B280}"/>
              </a:ext>
            </a:extLst>
          </p:cNvPr>
          <p:cNvPicPr>
            <a:picLocks noGrp="1" noChangeAspect="1"/>
          </p:cNvPicPr>
          <p:nvPr>
            <p:ph idx="1"/>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5400000">
            <a:off x="11427461" y="201295"/>
            <a:ext cx="571499" cy="571499"/>
          </a:xfrm>
        </p:spPr>
      </p:pic>
      <p:pic>
        <p:nvPicPr>
          <p:cNvPr id="7" name="Symbol zastępczy zawartości 5" descr="Samolot z wypełnieniem pełnym">
            <a:extLst>
              <a:ext uri="{FF2B5EF4-FFF2-40B4-BE49-F238E27FC236}">
                <a16:creationId xmlns:a16="http://schemas.microsoft.com/office/drawing/2014/main" id="{A7142137-48B4-0384-5EBA-FC5F8DE67AF0}"/>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16200000" flipH="1">
            <a:off x="266701" y="6094095"/>
            <a:ext cx="571499" cy="571499"/>
          </a:xfrm>
          <a:prstGeom prst="rect">
            <a:avLst/>
          </a:prstGeom>
        </p:spPr>
      </p:pic>
    </p:spTree>
    <p:extLst>
      <p:ext uri="{BB962C8B-B14F-4D97-AF65-F5344CB8AC3E}">
        <p14:creationId xmlns:p14="http://schemas.microsoft.com/office/powerpoint/2010/main" val="4029803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Grupa 17">
            <a:extLst>
              <a:ext uri="{FF2B5EF4-FFF2-40B4-BE49-F238E27FC236}">
                <a16:creationId xmlns:a16="http://schemas.microsoft.com/office/drawing/2014/main" id="{0F62D77A-262A-06B9-D089-2E3A7D0F6171}"/>
              </a:ext>
            </a:extLst>
          </p:cNvPr>
          <p:cNvGrpSpPr/>
          <p:nvPr/>
        </p:nvGrpSpPr>
        <p:grpSpPr>
          <a:xfrm>
            <a:off x="2989990" y="1192890"/>
            <a:ext cx="6048396" cy="4416442"/>
            <a:chOff x="2989990" y="1192890"/>
            <a:chExt cx="6048396" cy="4416442"/>
          </a:xfrm>
        </p:grpSpPr>
        <p:grpSp>
          <p:nvGrpSpPr>
            <p:cNvPr id="4" name="Grupa 3">
              <a:extLst>
                <a:ext uri="{FF2B5EF4-FFF2-40B4-BE49-F238E27FC236}">
                  <a16:creationId xmlns:a16="http://schemas.microsoft.com/office/drawing/2014/main" id="{B39252A2-6A1D-97EB-2B23-8151E8B15DDA}"/>
                </a:ext>
              </a:extLst>
            </p:cNvPr>
            <p:cNvGrpSpPr/>
            <p:nvPr/>
          </p:nvGrpSpPr>
          <p:grpSpPr>
            <a:xfrm>
              <a:off x="3439364" y="1338445"/>
              <a:ext cx="5599022" cy="4270887"/>
              <a:chOff x="3439364" y="1338445"/>
              <a:chExt cx="5599022" cy="4270887"/>
            </a:xfrm>
          </p:grpSpPr>
          <p:pic>
            <p:nvPicPr>
              <p:cNvPr id="2050" name="Picture 2" descr="First place medal - Free commerce icons">
                <a:extLst>
                  <a:ext uri="{FF2B5EF4-FFF2-40B4-BE49-F238E27FC236}">
                    <a16:creationId xmlns:a16="http://schemas.microsoft.com/office/drawing/2014/main" id="{382E35BF-BB80-B4B5-4C49-70A12526D5F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44979" y="2107290"/>
                <a:ext cx="3502042" cy="3502042"/>
              </a:xfrm>
              <a:prstGeom prst="rect">
                <a:avLst/>
              </a:prstGeom>
              <a:noFill/>
              <a:extLst>
                <a:ext uri="{909E8E84-426E-40DD-AFC4-6F175D3DCCD1}">
                  <a14:hiddenFill xmlns:a14="http://schemas.microsoft.com/office/drawing/2010/main">
                    <a:solidFill>
                      <a:srgbClr val="FFFFFF"/>
                    </a:solidFill>
                  </a14:hiddenFill>
                </a:ext>
              </a:extLst>
            </p:spPr>
          </p:pic>
          <p:sp>
            <p:nvSpPr>
              <p:cNvPr id="2" name="pole tekstowe 1">
                <a:extLst>
                  <a:ext uri="{FF2B5EF4-FFF2-40B4-BE49-F238E27FC236}">
                    <a16:creationId xmlns:a16="http://schemas.microsoft.com/office/drawing/2014/main" id="{39A06739-FED9-8A91-477E-EFFB00083B16}"/>
                  </a:ext>
                </a:extLst>
              </p:cNvPr>
              <p:cNvSpPr txBox="1"/>
              <p:nvPr/>
            </p:nvSpPr>
            <p:spPr>
              <a:xfrm>
                <a:off x="3439364" y="1338445"/>
                <a:ext cx="5599022" cy="1323439"/>
              </a:xfrm>
              <a:prstGeom prst="rect">
                <a:avLst/>
              </a:prstGeom>
              <a:noFill/>
            </p:spPr>
            <p:txBody>
              <a:bodyPr wrap="square" rtlCol="0">
                <a:spAutoFit/>
              </a:bodyPr>
              <a:lstStyle/>
              <a:p>
                <a:pPr algn="ctr"/>
                <a:r>
                  <a:rPr lang="pl-PL" sz="4000" b="1">
                    <a:latin typeface="+mj-lt"/>
                  </a:rPr>
                  <a:t>Houston - George Bush</a:t>
                </a:r>
              </a:p>
              <a:p>
                <a:pPr algn="ctr"/>
                <a:r>
                  <a:rPr lang="pl-PL" sz="4000" b="1">
                    <a:effectLst/>
                    <a:latin typeface="+mj-lt"/>
                    <a:ea typeface="Calibri" panose="020F0502020204030204" pitchFamily="34" charset="0"/>
                  </a:rPr>
                  <a:t> </a:t>
                </a:r>
                <a:endParaRPr lang="pl-PL" sz="4000" b="1">
                  <a:latin typeface="+mj-lt"/>
                </a:endParaRPr>
              </a:p>
            </p:txBody>
          </p:sp>
        </p:grpSp>
        <p:pic>
          <p:nvPicPr>
            <p:cNvPr id="13" name="Grafika 12" descr="Kontur uśmiechniętej twarzy z wypełnieniem pełnym">
              <a:extLst>
                <a:ext uri="{FF2B5EF4-FFF2-40B4-BE49-F238E27FC236}">
                  <a16:creationId xmlns:a16="http://schemas.microsoft.com/office/drawing/2014/main" id="{79AC90DF-628D-DBA2-7A3F-C980A8F836E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989990" y="1192890"/>
              <a:ext cx="914400" cy="914400"/>
            </a:xfrm>
            <a:prstGeom prst="rect">
              <a:avLst/>
            </a:prstGeom>
          </p:spPr>
        </p:pic>
      </p:grpSp>
      <p:pic>
        <p:nvPicPr>
          <p:cNvPr id="5" name="Obraz 4">
            <a:extLst>
              <a:ext uri="{FF2B5EF4-FFF2-40B4-BE49-F238E27FC236}">
                <a16:creationId xmlns:a16="http://schemas.microsoft.com/office/drawing/2014/main" id="{59A81C0D-5BCD-E72B-F4EB-2F21181559C0}"/>
              </a:ext>
            </a:extLst>
          </p:cNvPr>
          <p:cNvPicPr>
            <a:picLocks noChangeAspect="1"/>
          </p:cNvPicPr>
          <p:nvPr/>
        </p:nvPicPr>
        <p:blipFill>
          <a:blip r:embed="rId5"/>
          <a:stretch>
            <a:fillRect/>
          </a:stretch>
        </p:blipFill>
        <p:spPr>
          <a:xfrm rot="1809605" flipH="1">
            <a:off x="10475844" y="407292"/>
            <a:ext cx="1127461" cy="1080000"/>
          </a:xfrm>
          <a:prstGeom prst="rect">
            <a:avLst/>
          </a:prstGeom>
        </p:spPr>
      </p:pic>
      <p:cxnSp>
        <p:nvCxnSpPr>
          <p:cNvPr id="10" name="Łącznik prosty 9">
            <a:extLst>
              <a:ext uri="{FF2B5EF4-FFF2-40B4-BE49-F238E27FC236}">
                <a16:creationId xmlns:a16="http://schemas.microsoft.com/office/drawing/2014/main" id="{5DBD7E44-E5EA-4F6D-6C79-741113BF77AB}"/>
              </a:ext>
            </a:extLst>
          </p:cNvPr>
          <p:cNvCxnSpPr>
            <a:cxnSpLocks/>
          </p:cNvCxnSpPr>
          <p:nvPr/>
        </p:nvCxnSpPr>
        <p:spPr>
          <a:xfrm flipH="1">
            <a:off x="531845" y="867740"/>
            <a:ext cx="986245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9" name="Grupa 8">
            <a:extLst>
              <a:ext uri="{FF2B5EF4-FFF2-40B4-BE49-F238E27FC236}">
                <a16:creationId xmlns:a16="http://schemas.microsoft.com/office/drawing/2014/main" id="{34A389F7-0B5E-DA3C-E791-56B4F0F389DD}"/>
              </a:ext>
            </a:extLst>
          </p:cNvPr>
          <p:cNvGrpSpPr/>
          <p:nvPr/>
        </p:nvGrpSpPr>
        <p:grpSpPr>
          <a:xfrm>
            <a:off x="6960592" y="1317764"/>
            <a:ext cx="5058152" cy="4304254"/>
            <a:chOff x="6390989" y="1274673"/>
            <a:chExt cx="5058152" cy="4304254"/>
          </a:xfrm>
        </p:grpSpPr>
        <p:sp>
          <p:nvSpPr>
            <p:cNvPr id="8" name="Prostokąt 7">
              <a:extLst>
                <a:ext uri="{FF2B5EF4-FFF2-40B4-BE49-F238E27FC236}">
                  <a16:creationId xmlns:a16="http://schemas.microsoft.com/office/drawing/2014/main" id="{25B8D5AF-D31A-DD8E-B207-E0954E10A2AA}"/>
                </a:ext>
              </a:extLst>
            </p:cNvPr>
            <p:cNvSpPr/>
            <p:nvPr/>
          </p:nvSpPr>
          <p:spPr>
            <a:xfrm>
              <a:off x="8528180" y="2509935"/>
              <a:ext cx="783771" cy="129322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nvGrpSpPr>
            <p:cNvPr id="7" name="Grupa 6">
              <a:extLst>
                <a:ext uri="{FF2B5EF4-FFF2-40B4-BE49-F238E27FC236}">
                  <a16:creationId xmlns:a16="http://schemas.microsoft.com/office/drawing/2014/main" id="{B702B60F-CA09-287D-9E8B-78712243496A}"/>
                </a:ext>
              </a:extLst>
            </p:cNvPr>
            <p:cNvGrpSpPr/>
            <p:nvPr/>
          </p:nvGrpSpPr>
          <p:grpSpPr>
            <a:xfrm>
              <a:off x="6390989" y="1274673"/>
              <a:ext cx="5058152" cy="4304254"/>
              <a:chOff x="6792222" y="1274673"/>
              <a:chExt cx="5058152" cy="4304254"/>
            </a:xfrm>
          </p:grpSpPr>
          <p:pic>
            <p:nvPicPr>
              <p:cNvPr id="6" name="Picture 2" descr="First place medal - Free commerce icons">
                <a:extLst>
                  <a:ext uri="{FF2B5EF4-FFF2-40B4-BE49-F238E27FC236}">
                    <a16:creationId xmlns:a16="http://schemas.microsoft.com/office/drawing/2014/main" id="{78C266FC-4378-E8DA-2DFF-AE2DFB15363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35755" y="2076885"/>
                <a:ext cx="3502042" cy="3502042"/>
              </a:xfrm>
              <a:prstGeom prst="rect">
                <a:avLst/>
              </a:prstGeom>
              <a:noFill/>
              <a:extLst>
                <a:ext uri="{909E8E84-426E-40DD-AFC4-6F175D3DCCD1}">
                  <a14:hiddenFill xmlns:a14="http://schemas.microsoft.com/office/drawing/2010/main">
                    <a:solidFill>
                      <a:srgbClr val="FFFFFF"/>
                    </a:solidFill>
                  </a14:hiddenFill>
                </a:ext>
              </a:extLst>
            </p:spPr>
          </p:pic>
          <p:sp>
            <p:nvSpPr>
              <p:cNvPr id="3" name="pole tekstowe 2">
                <a:extLst>
                  <a:ext uri="{FF2B5EF4-FFF2-40B4-BE49-F238E27FC236}">
                    <a16:creationId xmlns:a16="http://schemas.microsoft.com/office/drawing/2014/main" id="{8E54E1B5-EE5B-D174-9B7D-0E6A43B254E5}"/>
                  </a:ext>
                </a:extLst>
              </p:cNvPr>
              <p:cNvSpPr txBox="1"/>
              <p:nvPr/>
            </p:nvSpPr>
            <p:spPr>
              <a:xfrm>
                <a:off x="6792222" y="1274673"/>
                <a:ext cx="5058152" cy="707886"/>
              </a:xfrm>
              <a:prstGeom prst="rect">
                <a:avLst/>
              </a:prstGeom>
              <a:noFill/>
            </p:spPr>
            <p:txBody>
              <a:bodyPr wrap="square" rtlCol="0">
                <a:spAutoFit/>
              </a:bodyPr>
              <a:lstStyle/>
              <a:p>
                <a:pPr algn="ctr"/>
                <a:r>
                  <a:rPr lang="pl-PL" sz="4000" b="1">
                    <a:effectLst/>
                    <a:latin typeface="+mj-lt"/>
                    <a:ea typeface="Calibri" panose="020F0502020204030204" pitchFamily="34" charset="0"/>
                  </a:rPr>
                  <a:t>Chicago O’ Hare</a:t>
                </a:r>
                <a:endParaRPr lang="pl-PL">
                  <a:latin typeface="+mj-lt"/>
                </a:endParaRPr>
              </a:p>
            </p:txBody>
          </p:sp>
        </p:grpSp>
      </p:grpSp>
      <p:sp>
        <p:nvSpPr>
          <p:cNvPr id="22" name="Prostokąt 21">
            <a:extLst>
              <a:ext uri="{FF2B5EF4-FFF2-40B4-BE49-F238E27FC236}">
                <a16:creationId xmlns:a16="http://schemas.microsoft.com/office/drawing/2014/main" id="{E247DC04-F904-64C7-9AC5-76EA360972AD}"/>
              </a:ext>
            </a:extLst>
          </p:cNvPr>
          <p:cNvSpPr/>
          <p:nvPr/>
        </p:nvSpPr>
        <p:spPr>
          <a:xfrm>
            <a:off x="9087710" y="2553026"/>
            <a:ext cx="831944" cy="132343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solidFill>
                <a:schemeClr val="bg1"/>
              </a:solidFill>
            </a:endParaRPr>
          </a:p>
        </p:txBody>
      </p:sp>
      <p:pic>
        <p:nvPicPr>
          <p:cNvPr id="15" name="Obraz 14">
            <a:extLst>
              <a:ext uri="{FF2B5EF4-FFF2-40B4-BE49-F238E27FC236}">
                <a16:creationId xmlns:a16="http://schemas.microsoft.com/office/drawing/2014/main" id="{D51E85B5-C8FE-1068-DD77-1D3CE50109EA}"/>
              </a:ext>
            </a:extLst>
          </p:cNvPr>
          <p:cNvPicPr>
            <a:picLocks noChangeAspect="1"/>
          </p:cNvPicPr>
          <p:nvPr/>
        </p:nvPicPr>
        <p:blipFill>
          <a:blip r:embed="rId5"/>
          <a:stretch>
            <a:fillRect/>
          </a:stretch>
        </p:blipFill>
        <p:spPr>
          <a:xfrm rot="19790395">
            <a:off x="539892" y="5552939"/>
            <a:ext cx="1127461" cy="1080000"/>
          </a:xfrm>
          <a:prstGeom prst="rect">
            <a:avLst/>
          </a:prstGeom>
        </p:spPr>
      </p:pic>
      <p:cxnSp>
        <p:nvCxnSpPr>
          <p:cNvPr id="16" name="Łącznik prosty 15">
            <a:extLst>
              <a:ext uri="{FF2B5EF4-FFF2-40B4-BE49-F238E27FC236}">
                <a16:creationId xmlns:a16="http://schemas.microsoft.com/office/drawing/2014/main" id="{1CE0C0F9-701E-DAD3-CD1B-C074777CC054}"/>
              </a:ext>
            </a:extLst>
          </p:cNvPr>
          <p:cNvCxnSpPr/>
          <p:nvPr/>
        </p:nvCxnSpPr>
        <p:spPr>
          <a:xfrm>
            <a:off x="1748895" y="6013387"/>
            <a:ext cx="986245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pole tekstowe 10">
            <a:extLst>
              <a:ext uri="{FF2B5EF4-FFF2-40B4-BE49-F238E27FC236}">
                <a16:creationId xmlns:a16="http://schemas.microsoft.com/office/drawing/2014/main" id="{ED4572E5-9D4B-781D-782F-1D497E6D87A6}"/>
              </a:ext>
            </a:extLst>
          </p:cNvPr>
          <p:cNvSpPr txBox="1"/>
          <p:nvPr/>
        </p:nvSpPr>
        <p:spPr>
          <a:xfrm>
            <a:off x="8593870" y="2532530"/>
            <a:ext cx="2150429" cy="1446550"/>
          </a:xfrm>
          <a:prstGeom prst="rect">
            <a:avLst/>
          </a:prstGeom>
          <a:noFill/>
        </p:spPr>
        <p:txBody>
          <a:bodyPr wrap="square" rtlCol="0">
            <a:spAutoFit/>
          </a:bodyPr>
          <a:lstStyle/>
          <a:p>
            <a:r>
              <a:rPr lang="pl-PL" sz="8800">
                <a:latin typeface="Arial Black" panose="020B0A04020102020204" pitchFamily="34" charset="0"/>
              </a:rPr>
              <a:t>10</a:t>
            </a:r>
          </a:p>
        </p:txBody>
      </p:sp>
      <p:pic>
        <p:nvPicPr>
          <p:cNvPr id="17" name="Grafika 16" descr="Kontur zmieszanej twarzy z wypełnieniem pełnym">
            <a:extLst>
              <a:ext uri="{FF2B5EF4-FFF2-40B4-BE49-F238E27FC236}">
                <a16:creationId xmlns:a16="http://schemas.microsoft.com/office/drawing/2014/main" id="{3800B5EC-43D4-A0ED-0A57-F57B0E450A57}"/>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6955809" y="1207406"/>
            <a:ext cx="914400" cy="914400"/>
          </a:xfrm>
          <a:prstGeom prst="rect">
            <a:avLst/>
          </a:prstGeom>
        </p:spPr>
      </p:pic>
    </p:spTree>
    <p:extLst>
      <p:ext uri="{BB962C8B-B14F-4D97-AF65-F5344CB8AC3E}">
        <p14:creationId xmlns:p14="http://schemas.microsoft.com/office/powerpoint/2010/main" val="8476866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55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2000"/>
                                        <p:tgtEl>
                                          <p:spTgt spid="10"/>
                                        </p:tgtEl>
                                      </p:cBhvr>
                                    </p:animEffect>
                                  </p:childTnLst>
                                </p:cTn>
                              </p:par>
                              <p:par>
                                <p:cTn id="8" presetID="2" presetClass="entr" presetSubtype="8" decel="55000" fill="hold" nodeType="withEffect">
                                  <p:stCondLst>
                                    <p:cond delay="300"/>
                                  </p:stCondLst>
                                  <p:childTnLst>
                                    <p:set>
                                      <p:cBhvr>
                                        <p:cTn id="9" dur="1" fill="hold">
                                          <p:stCondLst>
                                            <p:cond delay="0"/>
                                          </p:stCondLst>
                                        </p:cTn>
                                        <p:tgtEl>
                                          <p:spTgt spid="5"/>
                                        </p:tgtEl>
                                        <p:attrNameLst>
                                          <p:attrName>style.visibility</p:attrName>
                                        </p:attrNameLst>
                                      </p:cBhvr>
                                      <p:to>
                                        <p:strVal val="visible"/>
                                      </p:to>
                                    </p:set>
                                    <p:anim calcmode="lin" valueType="num">
                                      <p:cBhvr additive="base">
                                        <p:cTn id="10" dur="2250" fill="hold"/>
                                        <p:tgtEl>
                                          <p:spTgt spid="5"/>
                                        </p:tgtEl>
                                        <p:attrNameLst>
                                          <p:attrName>ppt_x</p:attrName>
                                        </p:attrNameLst>
                                      </p:cBhvr>
                                      <p:tavLst>
                                        <p:tav tm="0">
                                          <p:val>
                                            <p:strVal val="0-#ppt_w/2"/>
                                          </p:val>
                                        </p:tav>
                                        <p:tav tm="100000">
                                          <p:val>
                                            <p:strVal val="#ppt_x"/>
                                          </p:val>
                                        </p:tav>
                                      </p:tavLst>
                                    </p:anim>
                                    <p:anim calcmode="lin" valueType="num">
                                      <p:cBhvr additive="base">
                                        <p:cTn id="11" dur="2250" fill="hold"/>
                                        <p:tgtEl>
                                          <p:spTgt spid="5"/>
                                        </p:tgtEl>
                                        <p:attrNameLst>
                                          <p:attrName>ppt_y</p:attrName>
                                        </p:attrNameLst>
                                      </p:cBhvr>
                                      <p:tavLst>
                                        <p:tav tm="0">
                                          <p:val>
                                            <p:strVal val="#ppt_y"/>
                                          </p:val>
                                        </p:tav>
                                        <p:tav tm="100000">
                                          <p:val>
                                            <p:strVal val="#ppt_y"/>
                                          </p:val>
                                        </p:tav>
                                      </p:tavLst>
                                    </p:anim>
                                  </p:childTnLst>
                                </p:cTn>
                              </p:par>
                              <p:par>
                                <p:cTn id="12" presetID="22" presetClass="entr" presetSubtype="2" fill="hold" nodeType="withEffect">
                                  <p:stCondLst>
                                    <p:cond delay="550"/>
                                  </p:stCondLst>
                                  <p:childTnLst>
                                    <p:set>
                                      <p:cBhvr>
                                        <p:cTn id="13" dur="1" fill="hold">
                                          <p:stCondLst>
                                            <p:cond delay="0"/>
                                          </p:stCondLst>
                                        </p:cTn>
                                        <p:tgtEl>
                                          <p:spTgt spid="16"/>
                                        </p:tgtEl>
                                        <p:attrNameLst>
                                          <p:attrName>style.visibility</p:attrName>
                                        </p:attrNameLst>
                                      </p:cBhvr>
                                      <p:to>
                                        <p:strVal val="visible"/>
                                      </p:to>
                                    </p:set>
                                    <p:animEffect transition="in" filter="wipe(right)">
                                      <p:cBhvr>
                                        <p:cTn id="14" dur="2000"/>
                                        <p:tgtEl>
                                          <p:spTgt spid="16"/>
                                        </p:tgtEl>
                                      </p:cBhvr>
                                    </p:animEffect>
                                  </p:childTnLst>
                                </p:cTn>
                              </p:par>
                              <p:par>
                                <p:cTn id="15" presetID="2" presetClass="entr" presetSubtype="2" decel="55000" fill="hold" nodeType="withEffect">
                                  <p:stCondLst>
                                    <p:cond delay="300"/>
                                  </p:stCondLst>
                                  <p:childTnLst>
                                    <p:set>
                                      <p:cBhvr>
                                        <p:cTn id="16" dur="1" fill="hold">
                                          <p:stCondLst>
                                            <p:cond delay="0"/>
                                          </p:stCondLst>
                                        </p:cTn>
                                        <p:tgtEl>
                                          <p:spTgt spid="15"/>
                                        </p:tgtEl>
                                        <p:attrNameLst>
                                          <p:attrName>style.visibility</p:attrName>
                                        </p:attrNameLst>
                                      </p:cBhvr>
                                      <p:to>
                                        <p:strVal val="visible"/>
                                      </p:to>
                                    </p:set>
                                    <p:anim calcmode="lin" valueType="num">
                                      <p:cBhvr additive="base">
                                        <p:cTn id="17" dur="2250" fill="hold"/>
                                        <p:tgtEl>
                                          <p:spTgt spid="15"/>
                                        </p:tgtEl>
                                        <p:attrNameLst>
                                          <p:attrName>ppt_x</p:attrName>
                                        </p:attrNameLst>
                                      </p:cBhvr>
                                      <p:tavLst>
                                        <p:tav tm="0">
                                          <p:val>
                                            <p:strVal val="1+#ppt_w/2"/>
                                          </p:val>
                                        </p:tav>
                                        <p:tav tm="100000">
                                          <p:val>
                                            <p:strVal val="#ppt_x"/>
                                          </p:val>
                                        </p:tav>
                                      </p:tavLst>
                                    </p:anim>
                                    <p:anim calcmode="lin" valueType="num">
                                      <p:cBhvr additive="base">
                                        <p:cTn id="18" dur="2250" fill="hold"/>
                                        <p:tgtEl>
                                          <p:spTgt spid="15"/>
                                        </p:tgtEl>
                                        <p:attrNameLst>
                                          <p:attrName>ppt_y</p:attrName>
                                        </p:attrNameLst>
                                      </p:cBhvr>
                                      <p:tavLst>
                                        <p:tav tm="0">
                                          <p:val>
                                            <p:strVal val="#ppt_y"/>
                                          </p:val>
                                        </p:tav>
                                        <p:tav tm="100000">
                                          <p:val>
                                            <p:strVal val="#ppt_y"/>
                                          </p:val>
                                        </p:tav>
                                      </p:tavLst>
                                    </p:anim>
                                  </p:childTnLst>
                                </p:cTn>
                              </p:par>
                            </p:childTnLst>
                          </p:cTn>
                        </p:par>
                        <p:par>
                          <p:cTn id="19" fill="hold">
                            <p:stCondLst>
                              <p:cond delay="2550"/>
                            </p:stCondLst>
                            <p:childTnLst>
                              <p:par>
                                <p:cTn id="20" presetID="10" presetClass="entr" presetSubtype="0" fill="hold" nodeType="after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fade">
                                      <p:cBhvr>
                                        <p:cTn id="22" dur="500"/>
                                        <p:tgtEl>
                                          <p:spTgt spid="18"/>
                                        </p:tgtEl>
                                      </p:cBhvr>
                                    </p:animEffect>
                                  </p:childTnLst>
                                </p:cTn>
                              </p:par>
                            </p:childTnLst>
                          </p:cTn>
                        </p:par>
                      </p:childTnLst>
                    </p:cTn>
                  </p:par>
                  <p:par>
                    <p:cTn id="23" fill="hold">
                      <p:stCondLst>
                        <p:cond delay="indefinite"/>
                      </p:stCondLst>
                      <p:childTnLst>
                        <p:par>
                          <p:cTn id="24" fill="hold">
                            <p:stCondLst>
                              <p:cond delay="0"/>
                            </p:stCondLst>
                            <p:childTnLst>
                              <p:par>
                                <p:cTn id="25" presetID="35" presetClass="path" presetSubtype="0" accel="50000" decel="50000" fill="hold" nodeType="clickEffect">
                                  <p:stCondLst>
                                    <p:cond delay="0"/>
                                  </p:stCondLst>
                                  <p:childTnLst>
                                    <p:animMotion origin="layout" path="M 8.33333E-7 -3.33333E-6 L -0.21055 0.00417 " pathEditMode="relative" rAng="0" ptsTypes="AA">
                                      <p:cBhvr>
                                        <p:cTn id="26" dur="2000" fill="hold"/>
                                        <p:tgtEl>
                                          <p:spTgt spid="18"/>
                                        </p:tgtEl>
                                        <p:attrNameLst>
                                          <p:attrName>ppt_x</p:attrName>
                                          <p:attrName>ppt_y</p:attrName>
                                        </p:attrNameLst>
                                      </p:cBhvr>
                                      <p:rCtr x="-10534" y="208"/>
                                    </p:animMotion>
                                  </p:childTnLst>
                                </p:cTn>
                              </p:par>
                              <p:par>
                                <p:cTn id="27" presetID="10" presetClass="entr" presetSubtype="0" fill="hold" grpId="0" nodeType="withEffect">
                                  <p:stCondLst>
                                    <p:cond delay="1000"/>
                                  </p:stCondLst>
                                  <p:childTnLst>
                                    <p:set>
                                      <p:cBhvr>
                                        <p:cTn id="28" dur="1" fill="hold">
                                          <p:stCondLst>
                                            <p:cond delay="0"/>
                                          </p:stCondLst>
                                        </p:cTn>
                                        <p:tgtEl>
                                          <p:spTgt spid="11"/>
                                        </p:tgtEl>
                                        <p:attrNameLst>
                                          <p:attrName>style.visibility</p:attrName>
                                        </p:attrNameLst>
                                      </p:cBhvr>
                                      <p:to>
                                        <p:strVal val="visible"/>
                                      </p:to>
                                    </p:set>
                                    <p:animEffect transition="in" filter="fade">
                                      <p:cBhvr>
                                        <p:cTn id="29" dur="500"/>
                                        <p:tgtEl>
                                          <p:spTgt spid="11"/>
                                        </p:tgtEl>
                                      </p:cBhvr>
                                    </p:animEffect>
                                  </p:childTnLst>
                                </p:cTn>
                              </p:par>
                              <p:par>
                                <p:cTn id="30" presetID="10" presetClass="entr" presetSubtype="0" fill="hold" nodeType="withEffect">
                                  <p:stCondLst>
                                    <p:cond delay="1000"/>
                                  </p:stCondLst>
                                  <p:childTnLst>
                                    <p:set>
                                      <p:cBhvr>
                                        <p:cTn id="31" dur="1" fill="hold">
                                          <p:stCondLst>
                                            <p:cond delay="0"/>
                                          </p:stCondLst>
                                        </p:cTn>
                                        <p:tgtEl>
                                          <p:spTgt spid="9"/>
                                        </p:tgtEl>
                                        <p:attrNameLst>
                                          <p:attrName>style.visibility</p:attrName>
                                        </p:attrNameLst>
                                      </p:cBhvr>
                                      <p:to>
                                        <p:strVal val="visible"/>
                                      </p:to>
                                    </p:set>
                                    <p:animEffect transition="in" filter="fade">
                                      <p:cBhvr>
                                        <p:cTn id="32" dur="500"/>
                                        <p:tgtEl>
                                          <p:spTgt spid="9"/>
                                        </p:tgtEl>
                                      </p:cBhvr>
                                    </p:animEffect>
                                  </p:childTnLst>
                                </p:cTn>
                              </p:par>
                              <p:par>
                                <p:cTn id="33" presetID="10" presetClass="entr" presetSubtype="0" fill="hold" nodeType="withEffect">
                                  <p:stCondLst>
                                    <p:cond delay="1000"/>
                                  </p:stCondLst>
                                  <p:childTnLst>
                                    <p:set>
                                      <p:cBhvr>
                                        <p:cTn id="34" dur="1" fill="hold">
                                          <p:stCondLst>
                                            <p:cond delay="0"/>
                                          </p:stCondLst>
                                        </p:cTn>
                                        <p:tgtEl>
                                          <p:spTgt spid="17"/>
                                        </p:tgtEl>
                                        <p:attrNameLst>
                                          <p:attrName>style.visibility</p:attrName>
                                        </p:attrNameLst>
                                      </p:cBhvr>
                                      <p:to>
                                        <p:strVal val="visible"/>
                                      </p:to>
                                    </p:set>
                                    <p:animEffect transition="in" filter="fade">
                                      <p:cBhvr>
                                        <p:cTn id="35"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theme/theme1.xml><?xml version="1.0" encoding="utf-8"?>
<a:theme xmlns:a="http://schemas.openxmlformats.org/drawingml/2006/main" name="Motyw pakietu Office">
  <a:themeElements>
    <a:clrScheme name="Pakiet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Pakiet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Pakiet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Projekt niestandardowy">
  <a:themeElements>
    <a:clrScheme name="Pakiet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Pakiet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Pakiet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Motyw pakietu Office">
  <a:themeElements>
    <a:clrScheme name="Pakiet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Pakiet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Pakiet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kument" ma:contentTypeID="0x01010030DE6D77184CE64BB7269C2493AED7B3" ma:contentTypeVersion="10" ma:contentTypeDescription="Utwórz nowy dokument." ma:contentTypeScope="" ma:versionID="46be1f7a33c93f97b07e88d8cd6f8758">
  <xsd:schema xmlns:xsd="http://www.w3.org/2001/XMLSchema" xmlns:xs="http://www.w3.org/2001/XMLSchema" xmlns:p="http://schemas.microsoft.com/office/2006/metadata/properties" xmlns:ns3="15432406-be97-44f7-becd-f8e043eb0c09" xmlns:ns4="9179d685-b51c-499b-98ee-fbc6156c4955" targetNamespace="http://schemas.microsoft.com/office/2006/metadata/properties" ma:root="true" ma:fieldsID="a3c52062cb94a21a17fa79a59ca712d8" ns3:_="" ns4:_="">
    <xsd:import namespace="15432406-be97-44f7-becd-f8e043eb0c09"/>
    <xsd:import namespace="9179d685-b51c-499b-98ee-fbc6156c4955"/>
    <xsd:element name="properties">
      <xsd:complexType>
        <xsd:sequence>
          <xsd:element name="documentManagement">
            <xsd:complexType>
              <xsd:all>
                <xsd:element ref="ns3:MediaServiceMetadata" minOccurs="0"/>
                <xsd:element ref="ns3:MediaServiceFastMetadata" minOccurs="0"/>
                <xsd:element ref="ns3:_activity" minOccurs="0"/>
                <xsd:element ref="ns4:SharedWithUsers" minOccurs="0"/>
                <xsd:element ref="ns4:SharedWithDetails" minOccurs="0"/>
                <xsd:element ref="ns4:SharingHintHash" minOccurs="0"/>
                <xsd:element ref="ns3:MediaServiceAutoTags" minOccurs="0"/>
                <xsd:element ref="ns3:MediaServiceGenerationTime" minOccurs="0"/>
                <xsd:element ref="ns3:MediaServiceEventHashCode" minOccurs="0"/>
                <xsd:element ref="ns3: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432406-be97-44f7-becd-f8e043eb0c0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_activity" ma:index="10" nillable="true" ma:displayName="_activity" ma:hidden="true" ma:internalName="_activity">
      <xsd:simpleType>
        <xsd:restriction base="dms:Note"/>
      </xsd:simpleType>
    </xsd:element>
    <xsd:element name="MediaServiceAutoTags" ma:index="14" nillable="true" ma:displayName="Tags" ma:internalName="MediaServiceAutoTags"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9179d685-b51c-499b-98ee-fbc6156c4955" elementFormDefault="qualified">
    <xsd:import namespace="http://schemas.microsoft.com/office/2006/documentManagement/types"/>
    <xsd:import namespace="http://schemas.microsoft.com/office/infopath/2007/PartnerControls"/>
    <xsd:element name="SharedWithUsers" ma:index="11" nillable="true" ma:displayName="Udostępniani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Udostępnione dla — szczegóły" ma:internalName="SharedWithDetails" ma:readOnly="true">
      <xsd:simpleType>
        <xsd:restriction base="dms:Note">
          <xsd:maxLength value="255"/>
        </xsd:restriction>
      </xsd:simpleType>
    </xsd:element>
    <xsd:element name="SharingHintHash" ma:index="13" nillable="true" ma:displayName="Skrót wskazówki dotyczącej udostępniania"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 zawartości"/>
        <xsd:element ref="dc:title" minOccurs="0" maxOccurs="1" ma:index="4" ma:displayName="Tytuł"/>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15432406-be97-44f7-becd-f8e043eb0c09" xsi:nil="true"/>
  </documentManagement>
</p:properties>
</file>

<file path=customXml/itemProps1.xml><?xml version="1.0" encoding="utf-8"?>
<ds:datastoreItem xmlns:ds="http://schemas.openxmlformats.org/officeDocument/2006/customXml" ds:itemID="{12FFFDA9-EBE0-4EEC-A493-35F7879FEFD9}">
  <ds:schemaRefs>
    <ds:schemaRef ds:uri="15432406-be97-44f7-becd-f8e043eb0c09"/>
    <ds:schemaRef ds:uri="9179d685-b51c-499b-98ee-fbc6156c495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21D39D5D-94D6-4EF3-87CC-95FBAC4D93C3}">
  <ds:schemaRefs>
    <ds:schemaRef ds:uri="http://schemas.microsoft.com/sharepoint/v3/contenttype/forms"/>
  </ds:schemaRefs>
</ds:datastoreItem>
</file>

<file path=customXml/itemProps3.xml><?xml version="1.0" encoding="utf-8"?>
<ds:datastoreItem xmlns:ds="http://schemas.openxmlformats.org/officeDocument/2006/customXml" ds:itemID="{26F21DEC-7894-4E04-B885-92BD2AF7A1BD}">
  <ds:schemaRefs>
    <ds:schemaRef ds:uri="http://schemas.microsoft.com/office/2006/documentManagement/types"/>
    <ds:schemaRef ds:uri="15432406-be97-44f7-becd-f8e043eb0c09"/>
    <ds:schemaRef ds:uri="http://purl.org/dc/dcmitype/"/>
    <ds:schemaRef ds:uri="http://purl.org/dc/elements/1.1/"/>
    <ds:schemaRef ds:uri="http://purl.org/dc/terms/"/>
    <ds:schemaRef ds:uri="9179d685-b51c-499b-98ee-fbc6156c4955"/>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4</TotalTime>
  <Words>878</Words>
  <Application>Microsoft Office PowerPoint</Application>
  <PresentationFormat>Panoramiczny</PresentationFormat>
  <Paragraphs>59</Paragraphs>
  <Slides>42</Slides>
  <Notes>12</Notes>
  <HiddenSlides>0</HiddenSlides>
  <MMClips>0</MMClips>
  <ScaleCrop>false</ScaleCrop>
  <HeadingPairs>
    <vt:vector size="6" baseType="variant">
      <vt:variant>
        <vt:lpstr>Używane czcionki</vt:lpstr>
      </vt:variant>
      <vt:variant>
        <vt:i4>4</vt:i4>
      </vt:variant>
      <vt:variant>
        <vt:lpstr>Motyw</vt:lpstr>
      </vt:variant>
      <vt:variant>
        <vt:i4>2</vt:i4>
      </vt:variant>
      <vt:variant>
        <vt:lpstr>Tytuły slajdów</vt:lpstr>
      </vt:variant>
      <vt:variant>
        <vt:i4>42</vt:i4>
      </vt:variant>
    </vt:vector>
  </HeadingPairs>
  <TitlesOfParts>
    <vt:vector size="48" baseType="lpstr">
      <vt:lpstr>Arial</vt:lpstr>
      <vt:lpstr>Arial Black</vt:lpstr>
      <vt:lpstr>Calibri</vt:lpstr>
      <vt:lpstr>Calibri Light</vt:lpstr>
      <vt:lpstr>Motyw pakietu Office</vt:lpstr>
      <vt:lpstr>Projekt niestandardowy</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Prezentacja programu PowerPoint</dc:title>
  <dc:creator>Filip Langiewicz</dc:creator>
  <cp:lastModifiedBy>Langiewicz Filip (STUD)</cp:lastModifiedBy>
  <cp:revision>12</cp:revision>
  <dcterms:created xsi:type="dcterms:W3CDTF">2023-05-28T14:31:34Z</dcterms:created>
  <dcterms:modified xsi:type="dcterms:W3CDTF">2023-06-07T07:34:12Z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0x01010030DE6D77184CE64BB7269C2493AED7B3</vt:lpwstr>
  </property>
</Properties>
</file>